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0"/>
  </p:notesMasterIdLst>
  <p:handoutMasterIdLst>
    <p:handoutMasterId r:id="rId11"/>
  </p:handoutMasterIdLst>
  <p:sldIdLst>
    <p:sldId id="256" r:id="rId3"/>
    <p:sldId id="257" r:id="rId4"/>
    <p:sldId id="258" r:id="rId5"/>
    <p:sldId id="259" r:id="rId6"/>
    <p:sldId id="260"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618ED-C0E3-4872-95EA-900999EC0D7F}" v="1" dt="2023-11-07T20:47:54.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9" autoAdjust="0"/>
    <p:restoredTop sz="75120"/>
  </p:normalViewPr>
  <p:slideViewPr>
    <p:cSldViewPr snapToGrid="0">
      <p:cViewPr varScale="1">
        <p:scale>
          <a:sx n="89" d="100"/>
          <a:sy n="89" d="100"/>
        </p:scale>
        <p:origin x="1728" y="96"/>
      </p:cViewPr>
      <p:guideLst>
        <p:guide orient="horz" pos="2160"/>
        <p:guide pos="372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68" d="100"/>
          <a:sy n="168" d="100"/>
        </p:scale>
        <p:origin x="207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McKnight" userId="8bf12d95-9d47-4043-becd-6a1f5f0e851f" providerId="ADAL" clId="{F08618ED-C0E3-4872-95EA-900999EC0D7F}"/>
    <pc:docChg chg="custSel addSld modSld">
      <pc:chgData name="Luke McKnight" userId="8bf12d95-9d47-4043-becd-6a1f5f0e851f" providerId="ADAL" clId="{F08618ED-C0E3-4872-95EA-900999EC0D7F}" dt="2023-11-03T16:23:28.885" v="860" actId="115"/>
      <pc:docMkLst>
        <pc:docMk/>
      </pc:docMkLst>
      <pc:sldChg chg="modSp mod">
        <pc:chgData name="Luke McKnight" userId="8bf12d95-9d47-4043-becd-6a1f5f0e851f" providerId="ADAL" clId="{F08618ED-C0E3-4872-95EA-900999EC0D7F}" dt="2023-10-24T16:35:46.671" v="673" actId="255"/>
        <pc:sldMkLst>
          <pc:docMk/>
          <pc:sldMk cId="1369391185" sldId="256"/>
        </pc:sldMkLst>
        <pc:spChg chg="mod">
          <ac:chgData name="Luke McKnight" userId="8bf12d95-9d47-4043-becd-6a1f5f0e851f" providerId="ADAL" clId="{F08618ED-C0E3-4872-95EA-900999EC0D7F}" dt="2023-10-24T16:35:46.671" v="673" actId="255"/>
          <ac:spMkLst>
            <pc:docMk/>
            <pc:sldMk cId="1369391185" sldId="256"/>
            <ac:spMk id="2" creationId="{615E12F9-40B4-C663-38B9-882D1D3F9C0A}"/>
          </ac:spMkLst>
        </pc:spChg>
      </pc:sldChg>
      <pc:sldChg chg="addSp delSp modSp mod delAnim modAnim chgLayout">
        <pc:chgData name="Luke McKnight" userId="8bf12d95-9d47-4043-becd-6a1f5f0e851f" providerId="ADAL" clId="{F08618ED-C0E3-4872-95EA-900999EC0D7F}" dt="2023-10-25T22:34:00.911" v="831"/>
        <pc:sldMkLst>
          <pc:docMk/>
          <pc:sldMk cId="3694696449" sldId="259"/>
        </pc:sldMkLst>
        <pc:spChg chg="mod ord">
          <ac:chgData name="Luke McKnight" userId="8bf12d95-9d47-4043-becd-6a1f5f0e851f" providerId="ADAL" clId="{F08618ED-C0E3-4872-95EA-900999EC0D7F}" dt="2023-10-25T22:25:50.464" v="712" actId="700"/>
          <ac:spMkLst>
            <pc:docMk/>
            <pc:sldMk cId="3694696449" sldId="259"/>
            <ac:spMk id="2" creationId="{C1961CC7-EA34-979B-F059-C42D4F4B49C2}"/>
          </ac:spMkLst>
        </pc:spChg>
        <pc:spChg chg="mod ord">
          <ac:chgData name="Luke McKnight" userId="8bf12d95-9d47-4043-becd-6a1f5f0e851f" providerId="ADAL" clId="{F08618ED-C0E3-4872-95EA-900999EC0D7F}" dt="2023-10-25T22:25:50.464" v="712" actId="700"/>
          <ac:spMkLst>
            <pc:docMk/>
            <pc:sldMk cId="3694696449" sldId="259"/>
            <ac:spMk id="3" creationId="{A7802557-7F95-560E-BD22-5AE44C0212EB}"/>
          </ac:spMkLst>
        </pc:spChg>
        <pc:spChg chg="add mod ord">
          <ac:chgData name="Luke McKnight" userId="8bf12d95-9d47-4043-becd-6a1f5f0e851f" providerId="ADAL" clId="{F08618ED-C0E3-4872-95EA-900999EC0D7F}" dt="2023-10-25T22:33:55.060" v="830" actId="14100"/>
          <ac:spMkLst>
            <pc:docMk/>
            <pc:sldMk cId="3694696449" sldId="259"/>
            <ac:spMk id="4" creationId="{C4A5CC56-26D2-4A38-9A2A-E10C32161F61}"/>
          </ac:spMkLst>
        </pc:spChg>
        <pc:spChg chg="mod ord">
          <ac:chgData name="Luke McKnight" userId="8bf12d95-9d47-4043-becd-6a1f5f0e851f" providerId="ADAL" clId="{F08618ED-C0E3-4872-95EA-900999EC0D7F}" dt="2023-10-25T22:25:50.464" v="712" actId="700"/>
          <ac:spMkLst>
            <pc:docMk/>
            <pc:sldMk cId="3694696449" sldId="259"/>
            <ac:spMk id="5" creationId="{D264B853-0006-2679-430C-C21052230E32}"/>
          </ac:spMkLst>
        </pc:spChg>
        <pc:spChg chg="mod ord">
          <ac:chgData name="Luke McKnight" userId="8bf12d95-9d47-4043-becd-6a1f5f0e851f" providerId="ADAL" clId="{F08618ED-C0E3-4872-95EA-900999EC0D7F}" dt="2023-10-25T22:25:50.464" v="712" actId="700"/>
          <ac:spMkLst>
            <pc:docMk/>
            <pc:sldMk cId="3694696449" sldId="259"/>
            <ac:spMk id="7" creationId="{E2B73672-68D9-A247-C06B-906CB8BE6E24}"/>
          </ac:spMkLst>
        </pc:spChg>
        <pc:picChg chg="del mod modCrop">
          <ac:chgData name="Luke McKnight" userId="8bf12d95-9d47-4043-becd-6a1f5f0e851f" providerId="ADAL" clId="{F08618ED-C0E3-4872-95EA-900999EC0D7F}" dt="2023-10-25T22:25:47.172" v="710" actId="478"/>
          <ac:picMkLst>
            <pc:docMk/>
            <pc:sldMk cId="3694696449" sldId="259"/>
            <ac:picMk id="9" creationId="{4D91E888-E43D-4EC1-9961-AA556D2576FA}"/>
          </ac:picMkLst>
        </pc:picChg>
        <pc:picChg chg="del mod">
          <ac:chgData name="Luke McKnight" userId="8bf12d95-9d47-4043-becd-6a1f5f0e851f" providerId="ADAL" clId="{F08618ED-C0E3-4872-95EA-900999EC0D7F}" dt="2023-10-25T22:25:45.101" v="708" actId="478"/>
          <ac:picMkLst>
            <pc:docMk/>
            <pc:sldMk cId="3694696449" sldId="259"/>
            <ac:picMk id="11" creationId="{3669EAD4-048A-CDE4-44C9-692BD23AABBB}"/>
          </ac:picMkLst>
        </pc:picChg>
        <pc:picChg chg="del mod">
          <ac:chgData name="Luke McKnight" userId="8bf12d95-9d47-4043-becd-6a1f5f0e851f" providerId="ADAL" clId="{F08618ED-C0E3-4872-95EA-900999EC0D7F}" dt="2023-10-25T22:25:45.101" v="708" actId="478"/>
          <ac:picMkLst>
            <pc:docMk/>
            <pc:sldMk cId="3694696449" sldId="259"/>
            <ac:picMk id="15" creationId="{C4B7AB77-9ACF-929A-A16D-FB98C2F333E0}"/>
          </ac:picMkLst>
        </pc:picChg>
        <pc:picChg chg="del mod ord">
          <ac:chgData name="Luke McKnight" userId="8bf12d95-9d47-4043-becd-6a1f5f0e851f" providerId="ADAL" clId="{F08618ED-C0E3-4872-95EA-900999EC0D7F}" dt="2023-10-25T22:25:46.723" v="709" actId="478"/>
          <ac:picMkLst>
            <pc:docMk/>
            <pc:sldMk cId="3694696449" sldId="259"/>
            <ac:picMk id="19" creationId="{6A12C89F-6F53-6955-ACC7-1ECE25F3D467}"/>
          </ac:picMkLst>
        </pc:picChg>
        <pc:picChg chg="del mod modCrop">
          <ac:chgData name="Luke McKnight" userId="8bf12d95-9d47-4043-becd-6a1f5f0e851f" providerId="ADAL" clId="{F08618ED-C0E3-4872-95EA-900999EC0D7F}" dt="2023-10-25T22:25:45.101" v="708" actId="478"/>
          <ac:picMkLst>
            <pc:docMk/>
            <pc:sldMk cId="3694696449" sldId="259"/>
            <ac:picMk id="21" creationId="{9B7CF9D2-A783-2E31-1C9F-0AD781CF3940}"/>
          </ac:picMkLst>
        </pc:picChg>
        <pc:picChg chg="del mod">
          <ac:chgData name="Luke McKnight" userId="8bf12d95-9d47-4043-becd-6a1f5f0e851f" providerId="ADAL" clId="{F08618ED-C0E3-4872-95EA-900999EC0D7F}" dt="2023-10-25T22:25:47.748" v="711" actId="478"/>
          <ac:picMkLst>
            <pc:docMk/>
            <pc:sldMk cId="3694696449" sldId="259"/>
            <ac:picMk id="23" creationId="{52021A6C-9EE4-E352-8677-8F401735152E}"/>
          </ac:picMkLst>
        </pc:picChg>
      </pc:sldChg>
      <pc:sldChg chg="delSp modSp mod">
        <pc:chgData name="Luke McKnight" userId="8bf12d95-9d47-4043-becd-6a1f5f0e851f" providerId="ADAL" clId="{F08618ED-C0E3-4872-95EA-900999EC0D7F}" dt="2023-11-03T16:23:28.885" v="860" actId="115"/>
        <pc:sldMkLst>
          <pc:docMk/>
          <pc:sldMk cId="51179253" sldId="261"/>
        </pc:sldMkLst>
        <pc:spChg chg="mod">
          <ac:chgData name="Luke McKnight" userId="8bf12d95-9d47-4043-becd-6a1f5f0e851f" providerId="ADAL" clId="{F08618ED-C0E3-4872-95EA-900999EC0D7F}" dt="2023-11-03T16:23:28.885" v="860" actId="115"/>
          <ac:spMkLst>
            <pc:docMk/>
            <pc:sldMk cId="51179253" sldId="261"/>
            <ac:spMk id="3" creationId="{E4E1DECB-2EBB-44F8-D887-B6AF93278EDB}"/>
          </ac:spMkLst>
        </pc:spChg>
        <pc:spChg chg="del">
          <ac:chgData name="Luke McKnight" userId="8bf12d95-9d47-4043-becd-6a1f5f0e851f" providerId="ADAL" clId="{F08618ED-C0E3-4872-95EA-900999EC0D7F}" dt="2023-10-25T22:22:07.668" v="674" actId="478"/>
          <ac:spMkLst>
            <pc:docMk/>
            <pc:sldMk cId="51179253" sldId="261"/>
            <ac:spMk id="5" creationId="{7E9EC6F3-A741-737A-18B6-F053F82B6E8F}"/>
          </ac:spMkLst>
        </pc:spChg>
      </pc:sldChg>
      <pc:sldChg chg="addSp delSp modSp new mod modTransition modClrScheme modAnim chgLayout modNotesTx">
        <pc:chgData name="Luke McKnight" userId="8bf12d95-9d47-4043-becd-6a1f5f0e851f" providerId="ADAL" clId="{F08618ED-C0E3-4872-95EA-900999EC0D7F}" dt="2023-10-25T22:22:10.156" v="675" actId="478"/>
        <pc:sldMkLst>
          <pc:docMk/>
          <pc:sldMk cId="3673662544" sldId="262"/>
        </pc:sldMkLst>
        <pc:spChg chg="mod ord">
          <ac:chgData name="Luke McKnight" userId="8bf12d95-9d47-4043-becd-6a1f5f0e851f" providerId="ADAL" clId="{F08618ED-C0E3-4872-95EA-900999EC0D7F}" dt="2023-10-24T16:33:35.459" v="660" actId="700"/>
          <ac:spMkLst>
            <pc:docMk/>
            <pc:sldMk cId="3673662544" sldId="262"/>
            <ac:spMk id="2" creationId="{8A702080-4F17-40AB-89D4-56DFC3BB2442}"/>
          </ac:spMkLst>
        </pc:spChg>
        <pc:spChg chg="del mod ord">
          <ac:chgData name="Luke McKnight" userId="8bf12d95-9d47-4043-becd-6a1f5f0e851f" providerId="ADAL" clId="{F08618ED-C0E3-4872-95EA-900999EC0D7F}" dt="2023-10-24T16:33:35.459" v="660" actId="700"/>
          <ac:spMkLst>
            <pc:docMk/>
            <pc:sldMk cId="3673662544" sldId="262"/>
            <ac:spMk id="3" creationId="{85F0335F-76EE-493F-BE9A-89BE28AB3370}"/>
          </ac:spMkLst>
        </pc:spChg>
        <pc:spChg chg="mod ord">
          <ac:chgData name="Luke McKnight" userId="8bf12d95-9d47-4043-becd-6a1f5f0e851f" providerId="ADAL" clId="{F08618ED-C0E3-4872-95EA-900999EC0D7F}" dt="2023-10-24T16:33:35.459" v="660" actId="700"/>
          <ac:spMkLst>
            <pc:docMk/>
            <pc:sldMk cId="3673662544" sldId="262"/>
            <ac:spMk id="4" creationId="{83DB6B32-D0D6-4115-A65A-CE88A30F6EC5}"/>
          </ac:spMkLst>
        </pc:spChg>
        <pc:spChg chg="del mod ord">
          <ac:chgData name="Luke McKnight" userId="8bf12d95-9d47-4043-becd-6a1f5f0e851f" providerId="ADAL" clId="{F08618ED-C0E3-4872-95EA-900999EC0D7F}" dt="2023-10-25T22:22:10.156" v="675" actId="478"/>
          <ac:spMkLst>
            <pc:docMk/>
            <pc:sldMk cId="3673662544" sldId="262"/>
            <ac:spMk id="5" creationId="{F9ED42CF-EE77-4FED-B02A-2A35C2A8FB2E}"/>
          </ac:spMkLst>
        </pc:spChg>
        <pc:spChg chg="mod ord">
          <ac:chgData name="Luke McKnight" userId="8bf12d95-9d47-4043-becd-6a1f5f0e851f" providerId="ADAL" clId="{F08618ED-C0E3-4872-95EA-900999EC0D7F}" dt="2023-10-24T16:33:35.459" v="660" actId="700"/>
          <ac:spMkLst>
            <pc:docMk/>
            <pc:sldMk cId="3673662544" sldId="262"/>
            <ac:spMk id="6" creationId="{2D4DAFF2-A85C-434B-B72B-FCAC648ED9E0}"/>
          </ac:spMkLst>
        </pc:spChg>
        <pc:spChg chg="add del mod ord">
          <ac:chgData name="Luke McKnight" userId="8bf12d95-9d47-4043-becd-6a1f5f0e851f" providerId="ADAL" clId="{F08618ED-C0E3-4872-95EA-900999EC0D7F}" dt="2023-10-24T16:33:42.766" v="661" actId="931"/>
          <ac:spMkLst>
            <pc:docMk/>
            <pc:sldMk cId="3673662544" sldId="262"/>
            <ac:spMk id="7" creationId="{C0EA2CE7-FBDF-4D55-B6DA-14324834C0C1}"/>
          </ac:spMkLst>
        </pc:spChg>
        <pc:spChg chg="add del mod ord">
          <ac:chgData name="Luke McKnight" userId="8bf12d95-9d47-4043-becd-6a1f5f0e851f" providerId="ADAL" clId="{F08618ED-C0E3-4872-95EA-900999EC0D7F}" dt="2023-10-24T16:34:55.806" v="662" actId="931"/>
          <ac:spMkLst>
            <pc:docMk/>
            <pc:sldMk cId="3673662544" sldId="262"/>
            <ac:spMk id="8" creationId="{B353FF98-E196-4571-BBD0-B48D70618753}"/>
          </ac:spMkLst>
        </pc:spChg>
        <pc:picChg chg="add mod">
          <ac:chgData name="Luke McKnight" userId="8bf12d95-9d47-4043-becd-6a1f5f0e851f" providerId="ADAL" clId="{F08618ED-C0E3-4872-95EA-900999EC0D7F}" dt="2023-10-24T16:35:01.753" v="663" actId="962"/>
          <ac:picMkLst>
            <pc:docMk/>
            <pc:sldMk cId="3673662544" sldId="262"/>
            <ac:picMk id="10" creationId="{771CFEE8-EC6F-4095-AB40-E2D98173D9D6}"/>
          </ac:picMkLst>
        </pc:picChg>
        <pc:picChg chg="add mod">
          <ac:chgData name="Luke McKnight" userId="8bf12d95-9d47-4043-becd-6a1f5f0e851f" providerId="ADAL" clId="{F08618ED-C0E3-4872-95EA-900999EC0D7F}" dt="2023-10-24T16:35:03.066" v="664" actId="962"/>
          <ac:picMkLst>
            <pc:docMk/>
            <pc:sldMk cId="3673662544" sldId="262"/>
            <ac:picMk id="12" creationId="{A54A9106-4B50-4ABF-BB7E-F4C695EC7D32}"/>
          </ac:picMkLst>
        </pc:picChg>
      </pc:sldChg>
    </pc:docChg>
  </pc:docChgLst>
  <pc:docChgLst>
    <pc:chgData name="Luke McKnight" userId="8bf12d95-9d47-4043-becd-6a1f5f0e851f" providerId="ADAL" clId="{DCEE7CCF-5456-A841-A12B-0879EF076CCD}"/>
    <pc:docChg chg="undo custSel addSld modSld modMainMaster modNotesMaster">
      <pc:chgData name="Luke McKnight" userId="8bf12d95-9d47-4043-becd-6a1f5f0e851f" providerId="ADAL" clId="{DCEE7CCF-5456-A841-A12B-0879EF076CCD}" dt="2023-11-06T18:36:42.582" v="7861" actId="20577"/>
      <pc:docMkLst>
        <pc:docMk/>
      </pc:docMkLst>
      <pc:sldChg chg="addSp delSp modSp mod modTransition chgLayout modNotes modNotesTx">
        <pc:chgData name="Luke McKnight" userId="8bf12d95-9d47-4043-becd-6a1f5f0e851f" providerId="ADAL" clId="{DCEE7CCF-5456-A841-A12B-0879EF076CCD}" dt="2023-11-06T18:15:36.898" v="6662" actId="478"/>
        <pc:sldMkLst>
          <pc:docMk/>
          <pc:sldMk cId="1369391185" sldId="256"/>
        </pc:sldMkLst>
        <pc:spChg chg="mod ord">
          <ac:chgData name="Luke McKnight" userId="8bf12d95-9d47-4043-becd-6a1f5f0e851f" providerId="ADAL" clId="{DCEE7CCF-5456-A841-A12B-0879EF076CCD}" dt="2023-10-23T22:13:12.110" v="1606" actId="700"/>
          <ac:spMkLst>
            <pc:docMk/>
            <pc:sldMk cId="1369391185" sldId="256"/>
            <ac:spMk id="2" creationId="{615E12F9-40B4-C663-38B9-882D1D3F9C0A}"/>
          </ac:spMkLst>
        </pc:spChg>
        <pc:spChg chg="del">
          <ac:chgData name="Luke McKnight" userId="8bf12d95-9d47-4043-becd-6a1f5f0e851f" providerId="ADAL" clId="{DCEE7CCF-5456-A841-A12B-0879EF076CCD}" dt="2023-10-23T18:16:48.076" v="570" actId="478"/>
          <ac:spMkLst>
            <pc:docMk/>
            <pc:sldMk cId="1369391185" sldId="256"/>
            <ac:spMk id="3" creationId="{08D19F5E-1195-1AE5-8178-E0DAA802CD74}"/>
          </ac:spMkLst>
        </pc:spChg>
        <pc:spChg chg="add mod ord">
          <ac:chgData name="Luke McKnight" userId="8bf12d95-9d47-4043-becd-6a1f5f0e851f" providerId="ADAL" clId="{DCEE7CCF-5456-A841-A12B-0879EF076CCD}" dt="2023-10-23T22:13:18.739" v="1644" actId="20577"/>
          <ac:spMkLst>
            <pc:docMk/>
            <pc:sldMk cId="1369391185" sldId="256"/>
            <ac:spMk id="4" creationId="{0F716090-0B8D-7C6A-900D-A6C9E15DCBCE}"/>
          </ac:spMkLst>
        </pc:spChg>
      </pc:sldChg>
      <pc:sldChg chg="delSp modSp new mod modTransition modNotes modNotesTx">
        <pc:chgData name="Luke McKnight" userId="8bf12d95-9d47-4043-becd-6a1f5f0e851f" providerId="ADAL" clId="{DCEE7CCF-5456-A841-A12B-0879EF076CCD}" dt="2023-11-06T18:15:35.939" v="6661" actId="478"/>
        <pc:sldMkLst>
          <pc:docMk/>
          <pc:sldMk cId="1853320435" sldId="257"/>
        </pc:sldMkLst>
        <pc:spChg chg="mod">
          <ac:chgData name="Luke McKnight" userId="8bf12d95-9d47-4043-becd-6a1f5f0e851f" providerId="ADAL" clId="{DCEE7CCF-5456-A841-A12B-0879EF076CCD}" dt="2023-10-23T17:56:40.100" v="7" actId="20577"/>
          <ac:spMkLst>
            <pc:docMk/>
            <pc:sldMk cId="1853320435" sldId="257"/>
            <ac:spMk id="2" creationId="{ACE76D30-B583-B762-273C-99C889F41E6B}"/>
          </ac:spMkLst>
        </pc:spChg>
        <pc:spChg chg="mod">
          <ac:chgData name="Luke McKnight" userId="8bf12d95-9d47-4043-becd-6a1f5f0e851f" providerId="ADAL" clId="{DCEE7CCF-5456-A841-A12B-0879EF076CCD}" dt="2023-10-23T22:40:51.104" v="4442" actId="20577"/>
          <ac:spMkLst>
            <pc:docMk/>
            <pc:sldMk cId="1853320435" sldId="257"/>
            <ac:spMk id="3" creationId="{F47F00D5-CC7C-4FED-7B7A-4A16139D9576}"/>
          </ac:spMkLst>
        </pc:spChg>
        <pc:spChg chg="del">
          <ac:chgData name="Luke McKnight" userId="8bf12d95-9d47-4043-becd-6a1f5f0e851f" providerId="ADAL" clId="{DCEE7CCF-5456-A841-A12B-0879EF076CCD}" dt="2023-10-23T17:58:44.651" v="33" actId="478"/>
          <ac:spMkLst>
            <pc:docMk/>
            <pc:sldMk cId="1853320435" sldId="257"/>
            <ac:spMk id="5" creationId="{D756D77C-3B9F-5DF9-8CE1-7630A653DADD}"/>
          </ac:spMkLst>
        </pc:spChg>
      </pc:sldChg>
      <pc:sldChg chg="addSp delSp modSp new mod modTransition chgLayout modNotes modNotesTx">
        <pc:chgData name="Luke McKnight" userId="8bf12d95-9d47-4043-becd-6a1f5f0e851f" providerId="ADAL" clId="{DCEE7CCF-5456-A841-A12B-0879EF076CCD}" dt="2023-11-06T18:15:34.300" v="6660" actId="478"/>
        <pc:sldMkLst>
          <pc:docMk/>
          <pc:sldMk cId="515932050" sldId="258"/>
        </pc:sldMkLst>
        <pc:spChg chg="mod ord">
          <ac:chgData name="Luke McKnight" userId="8bf12d95-9d47-4043-becd-6a1f5f0e851f" providerId="ADAL" clId="{DCEE7CCF-5456-A841-A12B-0879EF076CCD}" dt="2023-10-23T22:19:31.689" v="2293" actId="700"/>
          <ac:spMkLst>
            <pc:docMk/>
            <pc:sldMk cId="515932050" sldId="258"/>
            <ac:spMk id="2" creationId="{68694D5D-7FC0-7B98-B404-1116406E4CCC}"/>
          </ac:spMkLst>
        </pc:spChg>
        <pc:spChg chg="mod ord">
          <ac:chgData name="Luke McKnight" userId="8bf12d95-9d47-4043-becd-6a1f5f0e851f" providerId="ADAL" clId="{DCEE7CCF-5456-A841-A12B-0879EF076CCD}" dt="2023-10-23T22:50:57.558" v="4533" actId="255"/>
          <ac:spMkLst>
            <pc:docMk/>
            <pc:sldMk cId="515932050" sldId="258"/>
            <ac:spMk id="3" creationId="{F560B890-2C56-6A27-3E7D-45FE11217C79}"/>
          </ac:spMkLst>
        </pc:spChg>
        <pc:spChg chg="del">
          <ac:chgData name="Luke McKnight" userId="8bf12d95-9d47-4043-becd-6a1f5f0e851f" providerId="ADAL" clId="{DCEE7CCF-5456-A841-A12B-0879EF076CCD}" dt="2023-10-23T18:17:25.651" v="571" actId="931"/>
          <ac:spMkLst>
            <pc:docMk/>
            <pc:sldMk cId="515932050" sldId="258"/>
            <ac:spMk id="4" creationId="{DE71AB7D-4A4F-20C1-AB00-F24B99612BCE}"/>
          </ac:spMkLst>
        </pc:spChg>
        <pc:spChg chg="mod ord">
          <ac:chgData name="Luke McKnight" userId="8bf12d95-9d47-4043-becd-6a1f5f0e851f" providerId="ADAL" clId="{DCEE7CCF-5456-A841-A12B-0879EF076CCD}" dt="2023-10-23T22:19:31.689" v="2293" actId="700"/>
          <ac:spMkLst>
            <pc:docMk/>
            <pc:sldMk cId="515932050" sldId="258"/>
            <ac:spMk id="5" creationId="{351EF817-3F2C-7BD1-468A-F662E7F06215}"/>
          </ac:spMkLst>
        </pc:spChg>
        <pc:spChg chg="del">
          <ac:chgData name="Luke McKnight" userId="8bf12d95-9d47-4043-becd-6a1f5f0e851f" providerId="ADAL" clId="{DCEE7CCF-5456-A841-A12B-0879EF076CCD}" dt="2023-10-23T20:53:21.339" v="929" actId="478"/>
          <ac:spMkLst>
            <pc:docMk/>
            <pc:sldMk cId="515932050" sldId="258"/>
            <ac:spMk id="6" creationId="{71AE74E3-7488-2EA7-5551-8C54211F653B}"/>
          </ac:spMkLst>
        </pc:spChg>
        <pc:spChg chg="mod ord">
          <ac:chgData name="Luke McKnight" userId="8bf12d95-9d47-4043-becd-6a1f5f0e851f" providerId="ADAL" clId="{DCEE7CCF-5456-A841-A12B-0879EF076CCD}" dt="2023-10-23T22:19:31.689" v="2293" actId="700"/>
          <ac:spMkLst>
            <pc:docMk/>
            <pc:sldMk cId="515932050" sldId="258"/>
            <ac:spMk id="7" creationId="{4742A158-7C88-7812-AA3B-DCC0F474DB33}"/>
          </ac:spMkLst>
        </pc:spChg>
        <pc:picChg chg="add mod ord modCrop">
          <ac:chgData name="Luke McKnight" userId="8bf12d95-9d47-4043-becd-6a1f5f0e851f" providerId="ADAL" clId="{DCEE7CCF-5456-A841-A12B-0879EF076CCD}" dt="2023-10-23T22:21:47.599" v="2314" actId="1076"/>
          <ac:picMkLst>
            <pc:docMk/>
            <pc:sldMk cId="515932050" sldId="258"/>
            <ac:picMk id="9" creationId="{35A7274C-6EFD-E8DE-2987-CB1F3BBB9547}"/>
          </ac:picMkLst>
        </pc:picChg>
      </pc:sldChg>
      <pc:sldChg chg="addSp delSp modSp new mod modTransition modAnim modNotes modNotesTx">
        <pc:chgData name="Luke McKnight" userId="8bf12d95-9d47-4043-becd-6a1f5f0e851f" providerId="ADAL" clId="{DCEE7CCF-5456-A841-A12B-0879EF076CCD}" dt="2023-11-06T18:19:29.765" v="6908" actId="20577"/>
        <pc:sldMkLst>
          <pc:docMk/>
          <pc:sldMk cId="3694696449" sldId="259"/>
        </pc:sldMkLst>
        <pc:spChg chg="mod">
          <ac:chgData name="Luke McKnight" userId="8bf12d95-9d47-4043-becd-6a1f5f0e851f" providerId="ADAL" clId="{DCEE7CCF-5456-A841-A12B-0879EF076CCD}" dt="2023-10-23T22:49:55.312" v="4519" actId="20577"/>
          <ac:spMkLst>
            <pc:docMk/>
            <pc:sldMk cId="3694696449" sldId="259"/>
            <ac:spMk id="2" creationId="{C1961CC7-EA34-979B-F059-C42D4F4B49C2}"/>
          </ac:spMkLst>
        </pc:spChg>
        <pc:spChg chg="mod">
          <ac:chgData name="Luke McKnight" userId="8bf12d95-9d47-4043-becd-6a1f5f0e851f" providerId="ADAL" clId="{DCEE7CCF-5456-A841-A12B-0879EF076CCD}" dt="2023-10-23T22:55:38.947" v="4550" actId="2711"/>
          <ac:spMkLst>
            <pc:docMk/>
            <pc:sldMk cId="3694696449" sldId="259"/>
            <ac:spMk id="3" creationId="{A7802557-7F95-560E-BD22-5AE44C0212EB}"/>
          </ac:spMkLst>
        </pc:spChg>
        <pc:spChg chg="del mod">
          <ac:chgData name="Luke McKnight" userId="8bf12d95-9d47-4043-becd-6a1f5f0e851f" providerId="ADAL" clId="{DCEE7CCF-5456-A841-A12B-0879EF076CCD}" dt="2023-10-23T22:45:05.068" v="4471" actId="478"/>
          <ac:spMkLst>
            <pc:docMk/>
            <pc:sldMk cId="3694696449" sldId="259"/>
            <ac:spMk id="4" creationId="{A55663C5-7C38-16A6-3A9D-743158669A8F}"/>
          </ac:spMkLst>
        </pc:spChg>
        <pc:spChg chg="del">
          <ac:chgData name="Luke McKnight" userId="8bf12d95-9d47-4043-becd-6a1f5f0e851f" providerId="ADAL" clId="{DCEE7CCF-5456-A841-A12B-0879EF076CCD}" dt="2023-10-23T20:53:23.739" v="930" actId="478"/>
          <ac:spMkLst>
            <pc:docMk/>
            <pc:sldMk cId="3694696449" sldId="259"/>
            <ac:spMk id="6" creationId="{BF5B2E06-1C4B-303B-E927-2177DCA86096}"/>
          </ac:spMkLst>
        </pc:spChg>
        <pc:spChg chg="add del mod">
          <ac:chgData name="Luke McKnight" userId="8bf12d95-9d47-4043-becd-6a1f5f0e851f" providerId="ADAL" clId="{DCEE7CCF-5456-A841-A12B-0879EF076CCD}" dt="2023-10-23T22:45:06.940" v="4472" actId="478"/>
          <ac:spMkLst>
            <pc:docMk/>
            <pc:sldMk cId="3694696449" sldId="259"/>
            <ac:spMk id="17" creationId="{18FA3F7D-D16D-5B62-2B52-C7FFE163D7E2}"/>
          </ac:spMkLst>
        </pc:spChg>
        <pc:picChg chg="add mod modCrop">
          <ac:chgData name="Luke McKnight" userId="8bf12d95-9d47-4043-becd-6a1f5f0e851f" providerId="ADAL" clId="{DCEE7CCF-5456-A841-A12B-0879EF076CCD}" dt="2023-10-23T22:48:35.004" v="4500" actId="1076"/>
          <ac:picMkLst>
            <pc:docMk/>
            <pc:sldMk cId="3694696449" sldId="259"/>
            <ac:picMk id="9" creationId="{4D91E888-E43D-4EC1-9961-AA556D2576FA}"/>
          </ac:picMkLst>
        </pc:picChg>
        <pc:picChg chg="add mod">
          <ac:chgData name="Luke McKnight" userId="8bf12d95-9d47-4043-becd-6a1f5f0e851f" providerId="ADAL" clId="{DCEE7CCF-5456-A841-A12B-0879EF076CCD}" dt="2023-10-23T22:48:44.025" v="4501" actId="1076"/>
          <ac:picMkLst>
            <pc:docMk/>
            <pc:sldMk cId="3694696449" sldId="259"/>
            <ac:picMk id="11" creationId="{3669EAD4-048A-CDE4-44C9-692BD23AABBB}"/>
          </ac:picMkLst>
        </pc:picChg>
        <pc:picChg chg="add del mod">
          <ac:chgData name="Luke McKnight" userId="8bf12d95-9d47-4043-becd-6a1f5f0e851f" providerId="ADAL" clId="{DCEE7CCF-5456-A841-A12B-0879EF076CCD}" dt="2023-10-23T22:48:13.772" v="4493" actId="478"/>
          <ac:picMkLst>
            <pc:docMk/>
            <pc:sldMk cId="3694696449" sldId="259"/>
            <ac:picMk id="13" creationId="{93BA929C-36B2-E42C-4313-F93F7FE048AB}"/>
          </ac:picMkLst>
        </pc:picChg>
        <pc:picChg chg="add mod">
          <ac:chgData name="Luke McKnight" userId="8bf12d95-9d47-4043-becd-6a1f5f0e851f" providerId="ADAL" clId="{DCEE7CCF-5456-A841-A12B-0879EF076CCD}" dt="2023-10-23T22:48:31.357" v="4498" actId="1076"/>
          <ac:picMkLst>
            <pc:docMk/>
            <pc:sldMk cId="3694696449" sldId="259"/>
            <ac:picMk id="15" creationId="{C4B7AB77-9ACF-929A-A16D-FB98C2F333E0}"/>
          </ac:picMkLst>
        </pc:picChg>
        <pc:picChg chg="add mod">
          <ac:chgData name="Luke McKnight" userId="8bf12d95-9d47-4043-becd-6a1f5f0e851f" providerId="ADAL" clId="{DCEE7CCF-5456-A841-A12B-0879EF076CCD}" dt="2023-10-23T22:48:50.303" v="4503" actId="1076"/>
          <ac:picMkLst>
            <pc:docMk/>
            <pc:sldMk cId="3694696449" sldId="259"/>
            <ac:picMk id="19" creationId="{6A12C89F-6F53-6955-ACC7-1ECE25F3D467}"/>
          </ac:picMkLst>
        </pc:picChg>
        <pc:picChg chg="add mod">
          <ac:chgData name="Luke McKnight" userId="8bf12d95-9d47-4043-becd-6a1f5f0e851f" providerId="ADAL" clId="{DCEE7CCF-5456-A841-A12B-0879EF076CCD}" dt="2023-10-23T22:49:01.044" v="4506" actId="1076"/>
          <ac:picMkLst>
            <pc:docMk/>
            <pc:sldMk cId="3694696449" sldId="259"/>
            <ac:picMk id="21" creationId="{9B7CF9D2-A783-2E31-1C9F-0AD781CF3940}"/>
          </ac:picMkLst>
        </pc:picChg>
        <pc:picChg chg="add mod">
          <ac:chgData name="Luke McKnight" userId="8bf12d95-9d47-4043-becd-6a1f5f0e851f" providerId="ADAL" clId="{DCEE7CCF-5456-A841-A12B-0879EF076CCD}" dt="2023-10-23T22:47:29.434" v="4486" actId="1076"/>
          <ac:picMkLst>
            <pc:docMk/>
            <pc:sldMk cId="3694696449" sldId="259"/>
            <ac:picMk id="23" creationId="{52021A6C-9EE4-E352-8677-8F401735152E}"/>
          </ac:picMkLst>
        </pc:picChg>
      </pc:sldChg>
      <pc:sldChg chg="addSp delSp modSp new mod modTransition modAnim modNotes modNotesTx">
        <pc:chgData name="Luke McKnight" userId="8bf12d95-9d47-4043-becd-6a1f5f0e851f" providerId="ADAL" clId="{DCEE7CCF-5456-A841-A12B-0879EF076CCD}" dt="2023-11-06T18:23:31.054" v="7343" actId="20577"/>
        <pc:sldMkLst>
          <pc:docMk/>
          <pc:sldMk cId="379250751" sldId="260"/>
        </pc:sldMkLst>
        <pc:spChg chg="mod">
          <ac:chgData name="Luke McKnight" userId="8bf12d95-9d47-4043-becd-6a1f5f0e851f" providerId="ADAL" clId="{DCEE7CCF-5456-A841-A12B-0879EF076CCD}" dt="2023-10-23T22:40:56.013" v="4454" actId="20577"/>
          <ac:spMkLst>
            <pc:docMk/>
            <pc:sldMk cId="379250751" sldId="260"/>
            <ac:spMk id="2" creationId="{357F681E-8651-BADA-7F4F-2F5C4C2C2513}"/>
          </ac:spMkLst>
        </pc:spChg>
        <pc:spChg chg="del">
          <ac:chgData name="Luke McKnight" userId="8bf12d95-9d47-4043-becd-6a1f5f0e851f" providerId="ADAL" clId="{DCEE7CCF-5456-A841-A12B-0879EF076CCD}" dt="2023-10-23T18:06:41.585" v="345" actId="3680"/>
          <ac:spMkLst>
            <pc:docMk/>
            <pc:sldMk cId="379250751" sldId="260"/>
            <ac:spMk id="3" creationId="{3A67F500-E809-A15E-61D0-F95C3BF096A6}"/>
          </ac:spMkLst>
        </pc:spChg>
        <pc:spChg chg="del">
          <ac:chgData name="Luke McKnight" userId="8bf12d95-9d47-4043-becd-6a1f5f0e851f" providerId="ADAL" clId="{DCEE7CCF-5456-A841-A12B-0879EF076CCD}" dt="2023-10-23T18:23:14.170" v="575" actId="931"/>
          <ac:spMkLst>
            <pc:docMk/>
            <pc:sldMk cId="379250751" sldId="260"/>
            <ac:spMk id="4" creationId="{D66939EB-887D-C781-2F7E-30933C9378CB}"/>
          </ac:spMkLst>
        </pc:spChg>
        <pc:spChg chg="del">
          <ac:chgData name="Luke McKnight" userId="8bf12d95-9d47-4043-becd-6a1f5f0e851f" providerId="ADAL" clId="{DCEE7CCF-5456-A841-A12B-0879EF076CCD}" dt="2023-10-23T20:53:25.922" v="931" actId="478"/>
          <ac:spMkLst>
            <pc:docMk/>
            <pc:sldMk cId="379250751" sldId="260"/>
            <ac:spMk id="6" creationId="{9F46A217-6B11-CAE5-A368-095FC3BE3508}"/>
          </ac:spMkLst>
        </pc:spChg>
        <pc:spChg chg="add del mod">
          <ac:chgData name="Luke McKnight" userId="8bf12d95-9d47-4043-becd-6a1f5f0e851f" providerId="ADAL" clId="{DCEE7CCF-5456-A841-A12B-0879EF076CCD}" dt="2023-10-23T18:23:29.359" v="578" actId="931"/>
          <ac:spMkLst>
            <pc:docMk/>
            <pc:sldMk cId="379250751" sldId="260"/>
            <ac:spMk id="12" creationId="{2B79F954-37F3-F89B-6CFE-A5329B640392}"/>
          </ac:spMkLst>
        </pc:spChg>
        <pc:graphicFrameChg chg="add mod ord modGraphic">
          <ac:chgData name="Luke McKnight" userId="8bf12d95-9d47-4043-becd-6a1f5f0e851f" providerId="ADAL" clId="{DCEE7CCF-5456-A841-A12B-0879EF076CCD}" dt="2023-10-23T22:55:53.497" v="4551" actId="255"/>
          <ac:graphicFrameMkLst>
            <pc:docMk/>
            <pc:sldMk cId="379250751" sldId="260"/>
            <ac:graphicFrameMk id="8" creationId="{3378BBCC-98B0-6689-7857-EA6DB3E905A0}"/>
          </ac:graphicFrameMkLst>
        </pc:graphicFrameChg>
        <pc:picChg chg="add del mod">
          <ac:chgData name="Luke McKnight" userId="8bf12d95-9d47-4043-becd-6a1f5f0e851f" providerId="ADAL" clId="{DCEE7CCF-5456-A841-A12B-0879EF076CCD}" dt="2023-10-23T18:23:25.658" v="577" actId="478"/>
          <ac:picMkLst>
            <pc:docMk/>
            <pc:sldMk cId="379250751" sldId="260"/>
            <ac:picMk id="10" creationId="{9C37AE7F-30F9-F9E3-9372-A4F1E3DC6776}"/>
          </ac:picMkLst>
        </pc:picChg>
        <pc:picChg chg="add mod">
          <ac:chgData name="Luke McKnight" userId="8bf12d95-9d47-4043-becd-6a1f5f0e851f" providerId="ADAL" clId="{DCEE7CCF-5456-A841-A12B-0879EF076CCD}" dt="2023-11-06T17:17:47.811" v="5396" actId="1076"/>
          <ac:picMkLst>
            <pc:docMk/>
            <pc:sldMk cId="379250751" sldId="260"/>
            <ac:picMk id="14" creationId="{D2844F98-12A9-7C7F-E020-44BDE5122138}"/>
          </ac:picMkLst>
        </pc:picChg>
        <pc:picChg chg="add mod">
          <ac:chgData name="Luke McKnight" userId="8bf12d95-9d47-4043-becd-6a1f5f0e851f" providerId="ADAL" clId="{DCEE7CCF-5456-A841-A12B-0879EF076CCD}" dt="2023-10-23T18:24:55.393" v="644" actId="962"/>
          <ac:picMkLst>
            <pc:docMk/>
            <pc:sldMk cId="379250751" sldId="260"/>
            <ac:picMk id="16" creationId="{454EA687-F11C-3CAD-CE1B-9355A7A35AB9}"/>
          </ac:picMkLst>
        </pc:picChg>
      </pc:sldChg>
      <pc:sldChg chg="modSp new mod modTransition modNotes">
        <pc:chgData name="Luke McKnight" userId="8bf12d95-9d47-4043-becd-6a1f5f0e851f" providerId="ADAL" clId="{DCEE7CCF-5456-A841-A12B-0879EF076CCD}" dt="2023-11-06T18:15:41.879" v="6663" actId="478"/>
        <pc:sldMkLst>
          <pc:docMk/>
          <pc:sldMk cId="51179253" sldId="261"/>
        </pc:sldMkLst>
        <pc:spChg chg="mod">
          <ac:chgData name="Luke McKnight" userId="8bf12d95-9d47-4043-becd-6a1f5f0e851f" providerId="ADAL" clId="{DCEE7CCF-5456-A841-A12B-0879EF076CCD}" dt="2023-10-23T18:03:08.747" v="94" actId="20577"/>
          <ac:spMkLst>
            <pc:docMk/>
            <pc:sldMk cId="51179253" sldId="261"/>
            <ac:spMk id="2" creationId="{024885D9-4F01-61AB-07BC-51C9EF4A62C1}"/>
          </ac:spMkLst>
        </pc:spChg>
        <pc:spChg chg="mod">
          <ac:chgData name="Luke McKnight" userId="8bf12d95-9d47-4043-becd-6a1f5f0e851f" providerId="ADAL" clId="{DCEE7CCF-5456-A841-A12B-0879EF076CCD}" dt="2023-11-06T18:05:25.464" v="5397" actId="368"/>
          <ac:spMkLst>
            <pc:docMk/>
            <pc:sldMk cId="51179253" sldId="261"/>
            <ac:spMk id="3" creationId="{E4E1DECB-2EBB-44F8-D887-B6AF93278EDB}"/>
          </ac:spMkLst>
        </pc:spChg>
      </pc:sldChg>
      <pc:sldChg chg="modNotes modNotesTx">
        <pc:chgData name="Luke McKnight" userId="8bf12d95-9d47-4043-becd-6a1f5f0e851f" providerId="ADAL" clId="{DCEE7CCF-5456-A841-A12B-0879EF076CCD}" dt="2023-11-06T18:36:42.582" v="7861" actId="20577"/>
        <pc:sldMkLst>
          <pc:docMk/>
          <pc:sldMk cId="3673662544" sldId="262"/>
        </pc:sldMkLst>
      </pc:sldChg>
      <pc:sldMasterChg chg="addSldLayout delSldLayout modSldLayout">
        <pc:chgData name="Luke McKnight" userId="8bf12d95-9d47-4043-becd-6a1f5f0e851f" providerId="ADAL" clId="{DCEE7CCF-5456-A841-A12B-0879EF076CCD}" dt="2023-10-23T20:53:08.004" v="928" actId="2890"/>
        <pc:sldMasterMkLst>
          <pc:docMk/>
          <pc:sldMasterMk cId="463030933" sldId="2147483648"/>
        </pc:sldMasterMkLst>
        <pc:sldLayoutChg chg="addSp delSp mod">
          <pc:chgData name="Luke McKnight" userId="8bf12d95-9d47-4043-becd-6a1f5f0e851f" providerId="ADAL" clId="{DCEE7CCF-5456-A841-A12B-0879EF076CCD}" dt="2023-10-23T20:53:07.562" v="927" actId="478"/>
          <pc:sldLayoutMkLst>
            <pc:docMk/>
            <pc:sldMasterMk cId="463030933" sldId="2147483648"/>
            <pc:sldLayoutMk cId="2207411501" sldId="2147483685"/>
          </pc:sldLayoutMkLst>
          <pc:spChg chg="add del">
            <ac:chgData name="Luke McKnight" userId="8bf12d95-9d47-4043-becd-6a1f5f0e851f" providerId="ADAL" clId="{DCEE7CCF-5456-A841-A12B-0879EF076CCD}" dt="2023-10-23T20:53:07.562" v="927" actId="478"/>
            <ac:spMkLst>
              <pc:docMk/>
              <pc:sldMasterMk cId="463030933" sldId="2147483648"/>
              <pc:sldLayoutMk cId="2207411501" sldId="2147483685"/>
              <ac:spMk id="5" creationId="{A8EDE883-7748-DA37-809D-4376272675BF}"/>
            </ac:spMkLst>
          </pc:spChg>
          <pc:spChg chg="add del">
            <ac:chgData name="Luke McKnight" userId="8bf12d95-9d47-4043-becd-6a1f5f0e851f" providerId="ADAL" clId="{DCEE7CCF-5456-A841-A12B-0879EF076CCD}" dt="2023-10-23T20:53:07.134" v="925" actId="478"/>
            <ac:spMkLst>
              <pc:docMk/>
              <pc:sldMasterMk cId="463030933" sldId="2147483648"/>
              <pc:sldLayoutMk cId="2207411501" sldId="2147483685"/>
              <ac:spMk id="6" creationId="{25431BFD-E278-00FA-8614-51FE75F0A799}"/>
            </ac:spMkLst>
          </pc:spChg>
        </pc:sldLayoutChg>
        <pc:sldLayoutChg chg="add del mod modTransition">
          <pc:chgData name="Luke McKnight" userId="8bf12d95-9d47-4043-becd-6a1f5f0e851f" providerId="ADAL" clId="{DCEE7CCF-5456-A841-A12B-0879EF076CCD}" dt="2023-10-23T20:53:08.004" v="928" actId="2890"/>
          <pc:sldLayoutMkLst>
            <pc:docMk/>
            <pc:sldMasterMk cId="463030933" sldId="2147483648"/>
            <pc:sldLayoutMk cId="2645387165" sldId="21474836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C789C-6899-B9C8-2E7D-7BA094D668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A5BB86-0CDD-17CC-F815-A9C8B4DE70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B1C0B1-2D20-EC44-A289-AFA71E83A3B2}" type="datetimeFigureOut">
              <a:rPr lang="en-US" smtClean="0"/>
              <a:t>11/7/2023</a:t>
            </a:fld>
            <a:endParaRPr lang="en-US"/>
          </a:p>
        </p:txBody>
      </p:sp>
      <p:sp>
        <p:nvSpPr>
          <p:cNvPr id="4" name="Footer Placeholder 3">
            <a:extLst>
              <a:ext uri="{FF2B5EF4-FFF2-40B4-BE49-F238E27FC236}">
                <a16:creationId xmlns:a16="http://schemas.microsoft.com/office/drawing/2014/main" id="{6C69CECC-1B13-A8D5-32E5-BF3ECC6563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918145-3F8C-36EF-2B44-6B00C4AF38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21CA72-3B2B-A246-86A6-7F44B6DC8BBA}" type="slidenum">
              <a:rPr lang="en-US" smtClean="0"/>
              <a:t>‹#›</a:t>
            </a:fld>
            <a:endParaRPr lang="en-US"/>
          </a:p>
        </p:txBody>
      </p:sp>
    </p:spTree>
    <p:extLst>
      <p:ext uri="{BB962C8B-B14F-4D97-AF65-F5344CB8AC3E}">
        <p14:creationId xmlns:p14="http://schemas.microsoft.com/office/powerpoint/2010/main" val="133913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77C8A-8DEC-574F-971F-6CF8AC80FCD7}" type="datetimeFigureOut">
              <a:rPr lang="en-US" smtClean="0"/>
              <a:t>11/7/2023</a:t>
            </a:fld>
            <a:endParaRPr lang="en-US"/>
          </a:p>
        </p:txBody>
      </p:sp>
      <p:sp>
        <p:nvSpPr>
          <p:cNvPr id="5" name="Notes Placeholder 4"/>
          <p:cNvSpPr>
            <a:spLocks noGrp="1"/>
          </p:cNvSpPr>
          <p:nvPr>
            <p:ph type="body" sz="quarter" idx="3"/>
          </p:nvPr>
        </p:nvSpPr>
        <p:spPr>
          <a:xfrm>
            <a:off x="685800" y="458787"/>
            <a:ext cx="5486400" cy="8226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8E2A0-0A58-ED43-B9A1-F8D09FCFB130}" type="slidenum">
              <a:rPr lang="en-US" smtClean="0"/>
              <a:t>‹#›</a:t>
            </a:fld>
            <a:endParaRPr lang="en-US"/>
          </a:p>
        </p:txBody>
      </p:sp>
    </p:spTree>
    <p:extLst>
      <p:ext uri="{BB962C8B-B14F-4D97-AF65-F5344CB8AC3E}">
        <p14:creationId xmlns:p14="http://schemas.microsoft.com/office/powerpoint/2010/main" val="180671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Hi, my name is Luke McKnight. I am the assistive technologist at </a:t>
            </a:r>
            <a:r>
              <a:rPr lang="en-US" dirty="0" err="1"/>
              <a:t>Langara</a:t>
            </a:r>
            <a:r>
              <a:rPr lang="en-US" dirty="0"/>
              <a:t> College. I work with students, staff, and faculty using assistive technology to access </a:t>
            </a:r>
            <a:r>
              <a:rPr lang="en-US" dirty="0" err="1"/>
              <a:t>Langara’s</a:t>
            </a:r>
            <a:r>
              <a:rPr lang="en-US" dirty="0"/>
              <a:t> digital spaces. </a:t>
            </a:r>
          </a:p>
          <a:p>
            <a:r>
              <a:rPr lang="en-US" dirty="0"/>
              <a:t>In July 2023 after various conversations with colleagues about the lack of discussion regarding the accessibility of all these AI tools we’d been scrambling to figure out, I decided to do some testing. As far as I can tell, no one else has.</a:t>
            </a:r>
          </a:p>
        </p:txBody>
      </p:sp>
      <p:sp>
        <p:nvSpPr>
          <p:cNvPr id="4" name="Slide Number Placeholder 3"/>
          <p:cNvSpPr>
            <a:spLocks noGrp="1"/>
          </p:cNvSpPr>
          <p:nvPr>
            <p:ph type="sldNum" sz="quarter" idx="5"/>
          </p:nvPr>
        </p:nvSpPr>
        <p:spPr/>
        <p:txBody>
          <a:bodyPr/>
          <a:lstStyle/>
          <a:p>
            <a:fld id="{C768E2A0-0A58-ED43-B9A1-F8D09FCFB130}" type="slidenum">
              <a:rPr lang="en-US" smtClean="0"/>
              <a:t>1</a:t>
            </a:fld>
            <a:endParaRPr lang="en-US"/>
          </a:p>
        </p:txBody>
      </p:sp>
    </p:spTree>
    <p:extLst>
      <p:ext uri="{BB962C8B-B14F-4D97-AF65-F5344CB8AC3E}">
        <p14:creationId xmlns:p14="http://schemas.microsoft.com/office/powerpoint/2010/main" val="60909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a brief session, so I am going to introduce some top-level stuff, talk about my testing and why it matters, then direct you to further resources. We can talk more later if you’re interested.</a:t>
            </a:r>
          </a:p>
        </p:txBody>
      </p:sp>
      <p:sp>
        <p:nvSpPr>
          <p:cNvPr id="4" name="Slide Number Placeholder 3"/>
          <p:cNvSpPr>
            <a:spLocks noGrp="1"/>
          </p:cNvSpPr>
          <p:nvPr>
            <p:ph type="sldNum" sz="quarter" idx="5"/>
          </p:nvPr>
        </p:nvSpPr>
        <p:spPr/>
        <p:txBody>
          <a:bodyPr/>
          <a:lstStyle/>
          <a:p>
            <a:fld id="{C768E2A0-0A58-ED43-B9A1-F8D09FCFB130}" type="slidenum">
              <a:rPr lang="en-US" smtClean="0"/>
              <a:t>2</a:t>
            </a:fld>
            <a:endParaRPr lang="en-US"/>
          </a:p>
        </p:txBody>
      </p:sp>
    </p:spTree>
    <p:extLst>
      <p:ext uri="{BB962C8B-B14F-4D97-AF65-F5344CB8AC3E}">
        <p14:creationId xmlns:p14="http://schemas.microsoft.com/office/powerpoint/2010/main" val="408581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 the AI itself, but the interfaces. I don’t think anyone, including the </a:t>
            </a:r>
            <a:r>
              <a:rPr lang="en-US" dirty="0" err="1"/>
              <a:t>devs</a:t>
            </a:r>
            <a:r>
              <a:rPr lang="en-US" dirty="0"/>
              <a:t>, know what goes on inside the AI </a:t>
            </a:r>
            <a:r>
              <a:rPr lang="en-US" dirty="0" err="1"/>
              <a:t>blackbox</a:t>
            </a:r>
            <a:r>
              <a:rPr lang="en-US" dirty="0"/>
              <a:t>. What I mean are the chatbots and generative Ais that have sprung up since Fall 22 and </a:t>
            </a:r>
            <a:r>
              <a:rPr lang="en-US" dirty="0" err="1"/>
              <a:t>ChatGPT’s</a:t>
            </a:r>
            <a:r>
              <a:rPr lang="en-US" dirty="0"/>
              <a:t> widespread release.</a:t>
            </a:r>
          </a:p>
          <a:p>
            <a:r>
              <a:rPr lang="en-US" dirty="0"/>
              <a:t>I’m sure we all know most of the names on this list. I put together my list of platforms to test based on conversation with EdTech colleagues, what we could get access to, and any that claimed to be more education focused.</a:t>
            </a:r>
          </a:p>
        </p:txBody>
      </p:sp>
      <p:sp>
        <p:nvSpPr>
          <p:cNvPr id="4" name="Slide Number Placeholder 3"/>
          <p:cNvSpPr>
            <a:spLocks noGrp="1"/>
          </p:cNvSpPr>
          <p:nvPr>
            <p:ph type="sldNum" sz="quarter" idx="5"/>
          </p:nvPr>
        </p:nvSpPr>
        <p:spPr/>
        <p:txBody>
          <a:bodyPr/>
          <a:lstStyle/>
          <a:p>
            <a:fld id="{C768E2A0-0A58-ED43-B9A1-F8D09FCFB130}" type="slidenum">
              <a:rPr lang="en-US" smtClean="0"/>
              <a:t>3</a:t>
            </a:fld>
            <a:endParaRPr lang="en-US"/>
          </a:p>
        </p:txBody>
      </p:sp>
    </p:spTree>
    <p:extLst>
      <p:ext uri="{BB962C8B-B14F-4D97-AF65-F5344CB8AC3E}">
        <p14:creationId xmlns:p14="http://schemas.microsoft.com/office/powerpoint/2010/main" val="125696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Accessibility</a:t>
            </a:r>
          </a:p>
          <a:p>
            <a:pPr marL="171450" indent="-171450">
              <a:buFont typeface="Arial" panose="020B0604020202020204" pitchFamily="34" charset="0"/>
              <a:buChar char="•"/>
            </a:pPr>
            <a:r>
              <a:rPr lang="en-US" dirty="0"/>
              <a:t>World Wide Web Consortium manages Web Content Accessibility Guidelines.</a:t>
            </a:r>
          </a:p>
          <a:p>
            <a:pPr marL="628650" lvl="1" indent="-171450">
              <a:buFont typeface="Arial" panose="020B0604020202020204" pitchFamily="34" charset="0"/>
              <a:buChar char="•"/>
            </a:pPr>
            <a:r>
              <a:rPr lang="en-US" dirty="0"/>
              <a:t>Most legislation, regulation built on those guidelines</a:t>
            </a:r>
          </a:p>
          <a:p>
            <a:pPr marL="628650" lvl="1" indent="-171450">
              <a:buFont typeface="Arial" panose="020B0604020202020204" pitchFamily="34" charset="0"/>
              <a:buChar char="•"/>
            </a:pPr>
            <a:r>
              <a:rPr lang="en-US" dirty="0"/>
              <a:t>Top level principles are Perceivable, Operable, Understandable, and Robust.</a:t>
            </a:r>
          </a:p>
          <a:p>
            <a:pPr marL="628650" lvl="1" indent="-171450">
              <a:buFont typeface="Arial" panose="020B0604020202020204" pitchFamily="34" charset="0"/>
              <a:buChar char="•"/>
            </a:pPr>
            <a:r>
              <a:rPr lang="en-US" dirty="0"/>
              <a:t>If I were completing an accessibility conformance report for these companies, I would use a voluntary product accessibility template aligned along those terms.</a:t>
            </a:r>
          </a:p>
          <a:p>
            <a:pPr marL="628650" lvl="1" indent="-171450">
              <a:buFont typeface="Arial" panose="020B0604020202020204" pitchFamily="34" charset="0"/>
              <a:buChar char="•"/>
            </a:pPr>
            <a:r>
              <a:rPr lang="en-US" dirty="0"/>
              <a:t>I don’t work for those companies and I want to do some practical testing. Unfortunately, sometimes accessibility tests forget to mention whether people using assistive technology can actually use the product.</a:t>
            </a:r>
          </a:p>
          <a:p>
            <a:pPr marL="171450" indent="-171450">
              <a:buFont typeface="Arial" panose="020B0604020202020204" pitchFamily="34" charset="0"/>
              <a:buChar char="•"/>
            </a:pPr>
            <a:r>
              <a:rPr lang="en-US" dirty="0"/>
              <a:t>I have FAST</a:t>
            </a:r>
          </a:p>
          <a:p>
            <a:pPr marL="628650" lvl="1" indent="-171450">
              <a:buFont typeface="Arial" panose="020B0604020202020204" pitchFamily="34" charset="0"/>
              <a:buChar char="•"/>
            </a:pPr>
            <a:r>
              <a:rPr lang="en-US" dirty="0"/>
              <a:t>Function, Appearance, Structure, and Text Equivalents.</a:t>
            </a:r>
          </a:p>
          <a:p>
            <a:pPr marL="628650" lvl="1" indent="-171450">
              <a:buFont typeface="Arial" panose="020B0604020202020204" pitchFamily="34" charset="0"/>
              <a:buChar char="•"/>
            </a:pPr>
            <a:r>
              <a:rPr lang="en-US" dirty="0"/>
              <a:t>Simply a different way to organize the testing that I feel is maybe easier to understand, and also answers the major question of who might be excluded.</a:t>
            </a:r>
          </a:p>
          <a:p>
            <a:pPr marL="171450" indent="-171450">
              <a:buFont typeface="Arial" panose="020B0604020202020204" pitchFamily="34" charset="0"/>
              <a:buChar char="•"/>
            </a:pPr>
            <a:r>
              <a:rPr lang="en-US" dirty="0"/>
              <a:t>Automated Testing</a:t>
            </a:r>
          </a:p>
          <a:p>
            <a:pPr marL="628650" lvl="1" indent="-171450">
              <a:buFont typeface="Arial" panose="020B0604020202020204" pitchFamily="34" charset="0"/>
              <a:buChar char="•"/>
            </a:pPr>
            <a:r>
              <a:rPr lang="en-US" dirty="0"/>
              <a:t>Code queries such as </a:t>
            </a:r>
            <a:r>
              <a:rPr lang="en-US" dirty="0" err="1"/>
              <a:t>colour</a:t>
            </a:r>
            <a:r>
              <a:rPr lang="en-US" dirty="0"/>
              <a:t> values, button labels, heading structure. Anything that does not meet requirements will be flagged. </a:t>
            </a:r>
          </a:p>
          <a:p>
            <a:pPr marL="628650" lvl="1" indent="-171450">
              <a:buFont typeface="Arial" panose="020B0604020202020204" pitchFamily="34" charset="0"/>
              <a:buChar char="•"/>
            </a:pPr>
            <a:r>
              <a:rPr lang="en-US" dirty="0"/>
              <a:t>Google </a:t>
            </a:r>
            <a:r>
              <a:rPr lang="en-US" dirty="0" err="1"/>
              <a:t>devtools</a:t>
            </a:r>
            <a:r>
              <a:rPr lang="en-US" dirty="0"/>
              <a:t> Lighthouse, WAVE from </a:t>
            </a:r>
            <a:r>
              <a:rPr lang="en-US" dirty="0" err="1"/>
              <a:t>WebAim</a:t>
            </a:r>
            <a:r>
              <a:rPr lang="en-US" dirty="0"/>
              <a:t>, ANDI</a:t>
            </a:r>
          </a:p>
          <a:p>
            <a:pPr marL="171450" indent="-171450">
              <a:buFont typeface="Arial" panose="020B0604020202020204" pitchFamily="34" charset="0"/>
              <a:buChar char="•"/>
            </a:pPr>
            <a:r>
              <a:rPr lang="en-US" dirty="0"/>
              <a:t>Manual testing</a:t>
            </a:r>
          </a:p>
          <a:p>
            <a:pPr marL="628650" lvl="1" indent="-171450">
              <a:buFont typeface="Arial" panose="020B0604020202020204" pitchFamily="34" charset="0"/>
              <a:buChar char="•"/>
            </a:pPr>
            <a:r>
              <a:rPr lang="en-US" dirty="0"/>
              <a:t>I note the automated flags then attempt to use the platforms with text to speech tools (</a:t>
            </a:r>
            <a:r>
              <a:rPr lang="en-US" dirty="0" err="1"/>
              <a:t>ReadSpeaker</a:t>
            </a:r>
            <a:r>
              <a:rPr lang="en-US" dirty="0"/>
              <a:t>), screen readers (JAWS, </a:t>
            </a:r>
            <a:r>
              <a:rPr lang="en-US" dirty="0" err="1"/>
              <a:t>VoiceOver</a:t>
            </a:r>
            <a:r>
              <a:rPr lang="en-US" dirty="0"/>
              <a:t>), magnifiers (ZoomText), keyboard navigation, and voice control (Dragon). </a:t>
            </a:r>
          </a:p>
          <a:p>
            <a:pPr marL="628650" lvl="1" indent="-171450">
              <a:buFont typeface="Arial" panose="020B0604020202020204" pitchFamily="34" charset="0"/>
              <a:buChar char="•"/>
            </a:pPr>
            <a:r>
              <a:rPr lang="en-US" dirty="0"/>
              <a:t>I do this to verify the automated tests because those tests miss a lot (only test about 25% of WCAG criteria) as well as flag false positives. Ultimately though, the assistive technology testing gives me an idea of whether the average user of said technology can interact with the platform I’m testing.</a:t>
            </a:r>
          </a:p>
          <a:p>
            <a:pPr marL="171450" indent="-171450">
              <a:buFont typeface="Arial" panose="020B0604020202020204" pitchFamily="34" charset="0"/>
              <a:buChar char="•"/>
            </a:pPr>
            <a:r>
              <a:rPr lang="en-US" dirty="0"/>
              <a:t>I take my findings and apply a rubric which gives me a score that equates to a level of concern. Greater concern means more students are likely to be excluded.</a:t>
            </a:r>
          </a:p>
        </p:txBody>
      </p:sp>
      <p:sp>
        <p:nvSpPr>
          <p:cNvPr id="4" name="Slide Number Placeholder 3"/>
          <p:cNvSpPr>
            <a:spLocks noGrp="1"/>
          </p:cNvSpPr>
          <p:nvPr>
            <p:ph type="sldNum" sz="quarter" idx="5"/>
          </p:nvPr>
        </p:nvSpPr>
        <p:spPr/>
        <p:txBody>
          <a:bodyPr/>
          <a:lstStyle/>
          <a:p>
            <a:fld id="{C768E2A0-0A58-ED43-B9A1-F8D09FCFB130}" type="slidenum">
              <a:rPr lang="en-US" smtClean="0"/>
              <a:t>4</a:t>
            </a:fld>
            <a:endParaRPr lang="en-US"/>
          </a:p>
        </p:txBody>
      </p:sp>
    </p:spTree>
    <p:extLst>
      <p:ext uri="{BB962C8B-B14F-4D97-AF65-F5344CB8AC3E}">
        <p14:creationId xmlns:p14="http://schemas.microsoft.com/office/powerpoint/2010/main" val="419728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 in 6 have a documented disability, but the total number of people with disabilities is certainly higher.</a:t>
            </a:r>
          </a:p>
          <a:p>
            <a:pPr marL="628650" lvl="1" indent="-171450">
              <a:buFont typeface="Arial" panose="020B0604020202020204" pitchFamily="34" charset="0"/>
              <a:buChar char="•"/>
            </a:pPr>
            <a:r>
              <a:rPr lang="en-US" dirty="0"/>
              <a:t>Accessibility is a big part of user experience for everyone, so the concerns I have affect the platforms total usability for everyone as well.</a:t>
            </a:r>
          </a:p>
          <a:p>
            <a:pPr marL="171450" indent="-171450">
              <a:buFont typeface="Arial" panose="020B0604020202020204" pitchFamily="34" charset="0"/>
              <a:buChar char="•"/>
            </a:pPr>
            <a:r>
              <a:rPr lang="en-US" dirty="0"/>
              <a:t>Most of the issues were very basic coding issues such as missing labels (which makes them invisible to screen readers and difficult to navigate to for someone using their voice), missing focus states, and contrast errors.</a:t>
            </a:r>
          </a:p>
          <a:p>
            <a:pPr marL="171450" indent="-171450">
              <a:buFont typeface="Arial" panose="020B0604020202020204" pitchFamily="34" charset="0"/>
              <a:buChar char="•"/>
            </a:pPr>
            <a:r>
              <a:rPr lang="en-US" dirty="0"/>
              <a:t>My assumption is that the rush to get these tools live meant little thought or care was put into good design and UX, let alone accessibility. </a:t>
            </a:r>
          </a:p>
          <a:p>
            <a:pPr marL="171450" indent="-171450">
              <a:buFont typeface="Arial" panose="020B0604020202020204" pitchFamily="34" charset="0"/>
              <a:buChar char="•"/>
            </a:pPr>
            <a:r>
              <a:rPr lang="en-US" dirty="0"/>
              <a:t>For the most famous of the AI chatbots, an hour with an admin could have it fully accessible. </a:t>
            </a:r>
          </a:p>
          <a:p>
            <a:pPr marL="628650" lvl="1" indent="-171450">
              <a:buFont typeface="Arial" panose="020B0604020202020204" pitchFamily="34" charset="0"/>
              <a:buChar char="•"/>
            </a:pPr>
            <a:r>
              <a:rPr lang="en-US" dirty="0"/>
              <a:t>So, if anyone knows somebody who knows somebody, let them know.</a:t>
            </a:r>
          </a:p>
          <a:p>
            <a:pPr marL="171450" indent="-171450">
              <a:buFont typeface="Arial" panose="020B0604020202020204" pitchFamily="34" charset="0"/>
              <a:buChar char="•"/>
            </a:pPr>
            <a:r>
              <a:rPr lang="en-US" dirty="0"/>
              <a:t>Some toward the bottom of the chart had much more egregious errors and would require significant rebuilds.</a:t>
            </a:r>
          </a:p>
          <a:p>
            <a:r>
              <a:rPr lang="en-US" dirty="0"/>
              <a:t>Based on my testing, a user of assistive technology should be able to effectively use Bard and Bing chat AI. Of course, Bard isn’t available in Canada yet, but I’m sure many of you could figure a way around that like I did.</a:t>
            </a:r>
          </a:p>
          <a:p>
            <a:r>
              <a:rPr lang="en-US" dirty="0" err="1"/>
              <a:t>ChatGPT</a:t>
            </a:r>
            <a:r>
              <a:rPr lang="en-US" dirty="0"/>
              <a:t> and Bing Copilot/Discover/whatever they are calling it today that is built into the Edge Browser are ok and while technically accessible to assistive technology, I believe it would be functionally inaccessible to the average user of assistive technology.</a:t>
            </a:r>
          </a:p>
          <a:p>
            <a:r>
              <a:rPr lang="en-US" dirty="0"/>
              <a:t>The remainder had experience breaking errors that render them unusable by students that use assistive technology.</a:t>
            </a:r>
          </a:p>
        </p:txBody>
      </p:sp>
      <p:sp>
        <p:nvSpPr>
          <p:cNvPr id="4" name="Slide Number Placeholder 3"/>
          <p:cNvSpPr>
            <a:spLocks noGrp="1"/>
          </p:cNvSpPr>
          <p:nvPr>
            <p:ph type="sldNum" sz="quarter" idx="5"/>
          </p:nvPr>
        </p:nvSpPr>
        <p:spPr/>
        <p:txBody>
          <a:bodyPr/>
          <a:lstStyle/>
          <a:p>
            <a:fld id="{C768E2A0-0A58-ED43-B9A1-F8D09FCFB130}" type="slidenum">
              <a:rPr lang="en-US" smtClean="0"/>
              <a:t>5</a:t>
            </a:fld>
            <a:endParaRPr lang="en-US"/>
          </a:p>
        </p:txBody>
      </p:sp>
    </p:spTree>
    <p:extLst>
      <p:ext uri="{BB962C8B-B14F-4D97-AF65-F5344CB8AC3E}">
        <p14:creationId xmlns:p14="http://schemas.microsoft.com/office/powerpoint/2010/main" val="142635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I think we especially get excited when new technology arrives. We’re probably early adopters, we like to take the toys apart to find out how they work, push things to the limit and find out how we can use something and where. </a:t>
            </a:r>
          </a:p>
          <a:p>
            <a:endParaRPr lang="en-CA" dirty="0"/>
          </a:p>
          <a:p>
            <a:r>
              <a:rPr lang="en-CA" dirty="0"/>
              <a:t>But we need to consider how something new, especially something bleeding edge like AI might exclude some people. In this case, a lot of these tools aren’t going to work for some students. Let’s bring accessibility into our assessment of new tools and tools to be adopted. Whether it’s AI or an SRS or a collaborate tool we need to think about who we are leaving out.</a:t>
            </a:r>
          </a:p>
          <a:p>
            <a:endParaRPr lang="en-CA" dirty="0"/>
          </a:p>
          <a:p>
            <a:r>
              <a:rPr lang="en-CA" dirty="0"/>
              <a:t>And I have a whole spreadsheet of common courseware, AI interfaces, SRSs that are used but aren’t accessible. If anyone is interested, feel free to reach out.</a:t>
            </a:r>
          </a:p>
          <a:p>
            <a:endParaRPr lang="en-CA" dirty="0"/>
          </a:p>
          <a:p>
            <a:r>
              <a:rPr lang="en-CA" dirty="0"/>
              <a:t>So, let’s think hard about the tools we recommend.</a:t>
            </a:r>
            <a:endParaRPr lang="en-US" dirty="0"/>
          </a:p>
        </p:txBody>
      </p:sp>
      <p:sp>
        <p:nvSpPr>
          <p:cNvPr id="4" name="Slide Number Placeholder 3"/>
          <p:cNvSpPr>
            <a:spLocks noGrp="1"/>
          </p:cNvSpPr>
          <p:nvPr>
            <p:ph type="sldNum" sz="quarter" idx="5"/>
          </p:nvPr>
        </p:nvSpPr>
        <p:spPr/>
        <p:txBody>
          <a:bodyPr/>
          <a:lstStyle/>
          <a:p>
            <a:fld id="{C768E2A0-0A58-ED43-B9A1-F8D09FCFB130}" type="slidenum">
              <a:rPr lang="en-US" smtClean="0"/>
              <a:t>6</a:t>
            </a:fld>
            <a:endParaRPr lang="en-US"/>
          </a:p>
        </p:txBody>
      </p:sp>
    </p:spTree>
    <p:extLst>
      <p:ext uri="{BB962C8B-B14F-4D97-AF65-F5344CB8AC3E}">
        <p14:creationId xmlns:p14="http://schemas.microsoft.com/office/powerpoint/2010/main" val="244013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8E2A0-0A58-ED43-B9A1-F8D09FCFB130}" type="slidenum">
              <a:rPr lang="en-US" smtClean="0"/>
              <a:t>7</a:t>
            </a:fld>
            <a:endParaRPr lang="en-US"/>
          </a:p>
        </p:txBody>
      </p:sp>
    </p:spTree>
    <p:extLst>
      <p:ext uri="{BB962C8B-B14F-4D97-AF65-F5344CB8AC3E}">
        <p14:creationId xmlns:p14="http://schemas.microsoft.com/office/powerpoint/2010/main" val="1352929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0.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07">
    <p:bg>
      <p:bgPr>
        <a:solidFill>
          <a:schemeClr val="bg1"/>
        </a:solidFill>
        <a:effectLst/>
      </p:bgPr>
    </p:bg>
    <p:spTree>
      <p:nvGrpSpPr>
        <p:cNvPr id="1" name=""/>
        <p:cNvGrpSpPr/>
        <p:nvPr/>
      </p:nvGrpSpPr>
      <p:grpSpPr>
        <a:xfrm>
          <a:off x="0" y="0"/>
          <a:ext cx="0" cy="0"/>
          <a:chOff x="0" y="0"/>
          <a:chExt cx="0" cy="0"/>
        </a:xfrm>
      </p:grpSpPr>
      <p:sp>
        <p:nvSpPr>
          <p:cNvPr id="16" name="Merge 16">
            <a:extLst>
              <a:ext uri="{FF2B5EF4-FFF2-40B4-BE49-F238E27FC236}">
                <a16:creationId xmlns:a16="http://schemas.microsoft.com/office/drawing/2014/main" id="{B46E58BE-247F-54CA-1FC3-2999991F9CB9}"/>
              </a:ext>
              <a:ext uri="{C183D7F6-B498-43B3-948B-1728B52AA6E4}">
                <adec:decorative xmlns:adec="http://schemas.microsoft.com/office/drawing/2017/decorative" val="1"/>
              </a:ext>
            </a:extLst>
          </p:cNvPr>
          <p:cNvSpPr/>
          <p:nvPr userDrawn="1"/>
        </p:nvSpPr>
        <p:spPr>
          <a:xfrm rot="16200000">
            <a:off x="-674377" y="2646705"/>
            <a:ext cx="4203716" cy="285496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7086"/>
              <a:gd name="connsiteY0" fmla="*/ 0 h 10000"/>
              <a:gd name="connsiteX1" fmla="*/ 17086 w 17086"/>
              <a:gd name="connsiteY1" fmla="*/ 0 h 10000"/>
              <a:gd name="connsiteX2" fmla="*/ 12086 w 17086"/>
              <a:gd name="connsiteY2" fmla="*/ 10000 h 10000"/>
              <a:gd name="connsiteX3" fmla="*/ 0 w 17086"/>
              <a:gd name="connsiteY3" fmla="*/ 0 h 10000"/>
              <a:gd name="connsiteX0" fmla="*/ 0 w 17086"/>
              <a:gd name="connsiteY0" fmla="*/ 0 h 11604"/>
              <a:gd name="connsiteX1" fmla="*/ 17086 w 17086"/>
              <a:gd name="connsiteY1" fmla="*/ 0 h 11604"/>
              <a:gd name="connsiteX2" fmla="*/ 6525 w 17086"/>
              <a:gd name="connsiteY2" fmla="*/ 11604 h 11604"/>
              <a:gd name="connsiteX3" fmla="*/ 0 w 17086"/>
              <a:gd name="connsiteY3" fmla="*/ 0 h 11604"/>
            </a:gdLst>
            <a:ahLst/>
            <a:cxnLst>
              <a:cxn ang="0">
                <a:pos x="connsiteX0" y="connsiteY0"/>
              </a:cxn>
              <a:cxn ang="0">
                <a:pos x="connsiteX1" y="connsiteY1"/>
              </a:cxn>
              <a:cxn ang="0">
                <a:pos x="connsiteX2" y="connsiteY2"/>
              </a:cxn>
              <a:cxn ang="0">
                <a:pos x="connsiteX3" y="connsiteY3"/>
              </a:cxn>
            </a:cxnLst>
            <a:rect l="l" t="t" r="r" b="b"/>
            <a:pathLst>
              <a:path w="17086" h="11604">
                <a:moveTo>
                  <a:pt x="0" y="0"/>
                </a:moveTo>
                <a:lnTo>
                  <a:pt x="17086" y="0"/>
                </a:lnTo>
                <a:lnTo>
                  <a:pt x="6525" y="11604"/>
                </a:lnTo>
                <a:lnTo>
                  <a:pt x="0" y="0"/>
                </a:lnTo>
                <a:close/>
              </a:path>
            </a:pathLst>
          </a:custGeom>
          <a:solidFill>
            <a:srgbClr val="7C7C7C">
              <a:lumMod val="40000"/>
              <a:lumOff val="60000"/>
              <a:alpha val="43232"/>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Light"/>
              <a:ea typeface="+mn-ea"/>
              <a:cs typeface="+mn-cs"/>
            </a:endParaRPr>
          </a:p>
        </p:txBody>
      </p:sp>
      <p:sp>
        <p:nvSpPr>
          <p:cNvPr id="17" name="Rectangle 9">
            <a:extLst>
              <a:ext uri="{FF2B5EF4-FFF2-40B4-BE49-F238E27FC236}">
                <a16:creationId xmlns:a16="http://schemas.microsoft.com/office/drawing/2014/main" id="{2308C3C4-DF97-E5A6-3D44-3C5782D5558C}"/>
              </a:ext>
              <a:ext uri="{C183D7F6-B498-43B3-948B-1728B52AA6E4}">
                <adec:decorative xmlns:adec="http://schemas.microsoft.com/office/drawing/2017/decorative" val="1"/>
              </a:ext>
            </a:extLst>
          </p:cNvPr>
          <p:cNvSpPr>
            <a:spLocks noChangeAspect="1"/>
          </p:cNvSpPr>
          <p:nvPr userDrawn="1"/>
        </p:nvSpPr>
        <p:spPr>
          <a:xfrm>
            <a:off x="1484" y="3206366"/>
            <a:ext cx="3430439" cy="3665629"/>
          </a:xfrm>
          <a:custGeom>
            <a:avLst/>
            <a:gdLst>
              <a:gd name="connsiteX0" fmla="*/ 0 w 3131327"/>
              <a:gd name="connsiteY0" fmla="*/ 0 h 3131411"/>
              <a:gd name="connsiteX1" fmla="*/ 3131327 w 3131327"/>
              <a:gd name="connsiteY1" fmla="*/ 0 h 3131411"/>
              <a:gd name="connsiteX2" fmla="*/ 3131327 w 3131327"/>
              <a:gd name="connsiteY2" fmla="*/ 3131411 h 3131411"/>
              <a:gd name="connsiteX3" fmla="*/ 0 w 3131327"/>
              <a:gd name="connsiteY3" fmla="*/ 3131411 h 3131411"/>
              <a:gd name="connsiteX4" fmla="*/ 0 w 3131327"/>
              <a:gd name="connsiteY4" fmla="*/ 0 h 3131411"/>
              <a:gd name="connsiteX0" fmla="*/ 0 w 3131327"/>
              <a:gd name="connsiteY0" fmla="*/ 0 h 3131411"/>
              <a:gd name="connsiteX1" fmla="*/ 2414279 w 3131327"/>
              <a:gd name="connsiteY1" fmla="*/ 2460328 h 3131411"/>
              <a:gd name="connsiteX2" fmla="*/ 3131327 w 3131327"/>
              <a:gd name="connsiteY2" fmla="*/ 3131411 h 3131411"/>
              <a:gd name="connsiteX3" fmla="*/ 0 w 3131327"/>
              <a:gd name="connsiteY3" fmla="*/ 3131411 h 3131411"/>
              <a:gd name="connsiteX4" fmla="*/ 0 w 3131327"/>
              <a:gd name="connsiteY4" fmla="*/ 0 h 3131411"/>
              <a:gd name="connsiteX0" fmla="*/ 0 w 3144484"/>
              <a:gd name="connsiteY0" fmla="*/ 0 h 3920821"/>
              <a:gd name="connsiteX1" fmla="*/ 2427436 w 3144484"/>
              <a:gd name="connsiteY1" fmla="*/ 3249738 h 3920821"/>
              <a:gd name="connsiteX2" fmla="*/ 3144484 w 3144484"/>
              <a:gd name="connsiteY2" fmla="*/ 3920821 h 3920821"/>
              <a:gd name="connsiteX3" fmla="*/ 13157 w 3144484"/>
              <a:gd name="connsiteY3" fmla="*/ 3920821 h 3920821"/>
              <a:gd name="connsiteX4" fmla="*/ 0 w 3144484"/>
              <a:gd name="connsiteY4" fmla="*/ 0 h 3920821"/>
              <a:gd name="connsiteX0" fmla="*/ 0 w 2427436"/>
              <a:gd name="connsiteY0" fmla="*/ 0 h 3927400"/>
              <a:gd name="connsiteX1" fmla="*/ 2427436 w 2427436"/>
              <a:gd name="connsiteY1" fmla="*/ 3249738 h 3927400"/>
              <a:gd name="connsiteX2" fmla="*/ 1664340 w 2427436"/>
              <a:gd name="connsiteY2" fmla="*/ 3927400 h 3927400"/>
              <a:gd name="connsiteX3" fmla="*/ 13157 w 2427436"/>
              <a:gd name="connsiteY3" fmla="*/ 3920821 h 3927400"/>
              <a:gd name="connsiteX4" fmla="*/ 0 w 2427436"/>
              <a:gd name="connsiteY4" fmla="*/ 0 h 3927400"/>
              <a:gd name="connsiteX0" fmla="*/ 0 w 2722946"/>
              <a:gd name="connsiteY0" fmla="*/ 0 h 3927400"/>
              <a:gd name="connsiteX1" fmla="*/ 2722946 w 2722946"/>
              <a:gd name="connsiteY1" fmla="*/ 3267831 h 3927400"/>
              <a:gd name="connsiteX2" fmla="*/ 1664340 w 2722946"/>
              <a:gd name="connsiteY2" fmla="*/ 3927400 h 3927400"/>
              <a:gd name="connsiteX3" fmla="*/ 13157 w 2722946"/>
              <a:gd name="connsiteY3" fmla="*/ 3920821 h 3927400"/>
              <a:gd name="connsiteX4" fmla="*/ 0 w 2722946"/>
              <a:gd name="connsiteY4" fmla="*/ 0 h 3927400"/>
              <a:gd name="connsiteX0" fmla="*/ 0 w 2801346"/>
              <a:gd name="connsiteY0" fmla="*/ 0 h 3927400"/>
              <a:gd name="connsiteX1" fmla="*/ 2801346 w 2801346"/>
              <a:gd name="connsiteY1" fmla="*/ 3394479 h 3927400"/>
              <a:gd name="connsiteX2" fmla="*/ 1664340 w 2801346"/>
              <a:gd name="connsiteY2" fmla="*/ 3927400 h 3927400"/>
              <a:gd name="connsiteX3" fmla="*/ 13157 w 2801346"/>
              <a:gd name="connsiteY3" fmla="*/ 3920821 h 3927400"/>
              <a:gd name="connsiteX4" fmla="*/ 0 w 2801346"/>
              <a:gd name="connsiteY4" fmla="*/ 0 h 3927400"/>
              <a:gd name="connsiteX0" fmla="*/ 0 w 2735007"/>
              <a:gd name="connsiteY0" fmla="*/ 0 h 3927400"/>
              <a:gd name="connsiteX1" fmla="*/ 2735007 w 2735007"/>
              <a:gd name="connsiteY1" fmla="*/ 3316079 h 3927400"/>
              <a:gd name="connsiteX2" fmla="*/ 1664340 w 2735007"/>
              <a:gd name="connsiteY2" fmla="*/ 3927400 h 3927400"/>
              <a:gd name="connsiteX3" fmla="*/ 13157 w 2735007"/>
              <a:gd name="connsiteY3" fmla="*/ 3920821 h 3927400"/>
              <a:gd name="connsiteX4" fmla="*/ 0 w 2735007"/>
              <a:gd name="connsiteY4" fmla="*/ 0 h 3927400"/>
              <a:gd name="connsiteX0" fmla="*/ 0 w 2735007"/>
              <a:gd name="connsiteY0" fmla="*/ 0 h 3921370"/>
              <a:gd name="connsiteX1" fmla="*/ 2735007 w 2735007"/>
              <a:gd name="connsiteY1" fmla="*/ 3316079 h 3921370"/>
              <a:gd name="connsiteX2" fmla="*/ 1658310 w 2735007"/>
              <a:gd name="connsiteY2" fmla="*/ 3921370 h 3921370"/>
              <a:gd name="connsiteX3" fmla="*/ 13157 w 2735007"/>
              <a:gd name="connsiteY3" fmla="*/ 3920821 h 3921370"/>
              <a:gd name="connsiteX4" fmla="*/ 0 w 2735007"/>
              <a:gd name="connsiteY4" fmla="*/ 0 h 3921370"/>
              <a:gd name="connsiteX0" fmla="*/ 0 w 3157165"/>
              <a:gd name="connsiteY0" fmla="*/ 0 h 3921370"/>
              <a:gd name="connsiteX1" fmla="*/ 3157165 w 3157165"/>
              <a:gd name="connsiteY1" fmla="*/ 3436696 h 3921370"/>
              <a:gd name="connsiteX2" fmla="*/ 1658310 w 3157165"/>
              <a:gd name="connsiteY2" fmla="*/ 3921370 h 3921370"/>
              <a:gd name="connsiteX3" fmla="*/ 13157 w 3157165"/>
              <a:gd name="connsiteY3" fmla="*/ 3920821 h 3921370"/>
              <a:gd name="connsiteX4" fmla="*/ 0 w 3157165"/>
              <a:gd name="connsiteY4" fmla="*/ 0 h 3921370"/>
              <a:gd name="connsiteX0" fmla="*/ 0 w 3157165"/>
              <a:gd name="connsiteY0" fmla="*/ 0 h 3927400"/>
              <a:gd name="connsiteX1" fmla="*/ 3157165 w 3157165"/>
              <a:gd name="connsiteY1" fmla="*/ 3436696 h 3927400"/>
              <a:gd name="connsiteX2" fmla="*/ 2291546 w 3157165"/>
              <a:gd name="connsiteY2" fmla="*/ 3927400 h 3927400"/>
              <a:gd name="connsiteX3" fmla="*/ 13157 w 3157165"/>
              <a:gd name="connsiteY3" fmla="*/ 3920821 h 3927400"/>
              <a:gd name="connsiteX4" fmla="*/ 0 w 3157165"/>
              <a:gd name="connsiteY4" fmla="*/ 0 h 3927400"/>
              <a:gd name="connsiteX0" fmla="*/ 5813 w 3144886"/>
              <a:gd name="connsiteY0" fmla="*/ 0 h 3360502"/>
              <a:gd name="connsiteX1" fmla="*/ 3144886 w 3144886"/>
              <a:gd name="connsiteY1" fmla="*/ 2869798 h 3360502"/>
              <a:gd name="connsiteX2" fmla="*/ 2279267 w 3144886"/>
              <a:gd name="connsiteY2" fmla="*/ 3360502 h 3360502"/>
              <a:gd name="connsiteX3" fmla="*/ 878 w 3144886"/>
              <a:gd name="connsiteY3" fmla="*/ 3353923 h 3360502"/>
              <a:gd name="connsiteX4" fmla="*/ 5813 w 3144886"/>
              <a:gd name="connsiteY4" fmla="*/ 0 h 336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886" h="3360502">
                <a:moveTo>
                  <a:pt x="5813" y="0"/>
                </a:moveTo>
                <a:lnTo>
                  <a:pt x="3144886" y="2869798"/>
                </a:lnTo>
                <a:lnTo>
                  <a:pt x="2279267" y="3360502"/>
                </a:lnTo>
                <a:lnTo>
                  <a:pt x="878" y="3353923"/>
                </a:lnTo>
                <a:cubicBezTo>
                  <a:pt x="-3508" y="2046983"/>
                  <a:pt x="10199" y="1306940"/>
                  <a:pt x="5813" y="0"/>
                </a:cubicBezTo>
                <a:close/>
              </a:path>
            </a:pathLst>
          </a:custGeom>
          <a:solidFill>
            <a:srgbClr val="FFFFFF">
              <a:lumMod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Light"/>
              <a:ea typeface="+mn-ea"/>
              <a:cs typeface="+mn-cs"/>
            </a:endParaRPr>
          </a:p>
        </p:txBody>
      </p:sp>
      <p:sp>
        <p:nvSpPr>
          <p:cNvPr id="18" name="Rectangle 9">
            <a:extLst>
              <a:ext uri="{FF2B5EF4-FFF2-40B4-BE49-F238E27FC236}">
                <a16:creationId xmlns:a16="http://schemas.microsoft.com/office/drawing/2014/main" id="{EB2083AF-5D02-B4F3-7C6F-51F6BFBEB327}"/>
              </a:ext>
              <a:ext uri="{C183D7F6-B498-43B3-948B-1728B52AA6E4}">
                <adec:decorative xmlns:adec="http://schemas.microsoft.com/office/drawing/2017/decorative" val="1"/>
              </a:ext>
            </a:extLst>
          </p:cNvPr>
          <p:cNvSpPr>
            <a:spLocks noChangeAspect="1"/>
          </p:cNvSpPr>
          <p:nvPr userDrawn="1"/>
        </p:nvSpPr>
        <p:spPr>
          <a:xfrm>
            <a:off x="1484" y="4830310"/>
            <a:ext cx="1633312" cy="2041685"/>
          </a:xfrm>
          <a:custGeom>
            <a:avLst/>
            <a:gdLst>
              <a:gd name="connsiteX0" fmla="*/ 0 w 3131327"/>
              <a:gd name="connsiteY0" fmla="*/ 0 h 3131411"/>
              <a:gd name="connsiteX1" fmla="*/ 3131327 w 3131327"/>
              <a:gd name="connsiteY1" fmla="*/ 0 h 3131411"/>
              <a:gd name="connsiteX2" fmla="*/ 3131327 w 3131327"/>
              <a:gd name="connsiteY2" fmla="*/ 3131411 h 3131411"/>
              <a:gd name="connsiteX3" fmla="*/ 0 w 3131327"/>
              <a:gd name="connsiteY3" fmla="*/ 3131411 h 3131411"/>
              <a:gd name="connsiteX4" fmla="*/ 0 w 3131327"/>
              <a:gd name="connsiteY4" fmla="*/ 0 h 3131411"/>
              <a:gd name="connsiteX0" fmla="*/ 0 w 3131327"/>
              <a:gd name="connsiteY0" fmla="*/ 0 h 3131411"/>
              <a:gd name="connsiteX1" fmla="*/ 2414279 w 3131327"/>
              <a:gd name="connsiteY1" fmla="*/ 2460328 h 3131411"/>
              <a:gd name="connsiteX2" fmla="*/ 3131327 w 3131327"/>
              <a:gd name="connsiteY2" fmla="*/ 3131411 h 3131411"/>
              <a:gd name="connsiteX3" fmla="*/ 0 w 3131327"/>
              <a:gd name="connsiteY3" fmla="*/ 3131411 h 3131411"/>
              <a:gd name="connsiteX4" fmla="*/ 0 w 3131327"/>
              <a:gd name="connsiteY4" fmla="*/ 0 h 3131411"/>
              <a:gd name="connsiteX0" fmla="*/ 0 w 3144484"/>
              <a:gd name="connsiteY0" fmla="*/ 0 h 3920821"/>
              <a:gd name="connsiteX1" fmla="*/ 2427436 w 3144484"/>
              <a:gd name="connsiteY1" fmla="*/ 3249738 h 3920821"/>
              <a:gd name="connsiteX2" fmla="*/ 3144484 w 3144484"/>
              <a:gd name="connsiteY2" fmla="*/ 3920821 h 3920821"/>
              <a:gd name="connsiteX3" fmla="*/ 13157 w 3144484"/>
              <a:gd name="connsiteY3" fmla="*/ 3920821 h 3920821"/>
              <a:gd name="connsiteX4" fmla="*/ 0 w 3144484"/>
              <a:gd name="connsiteY4" fmla="*/ 0 h 3920821"/>
              <a:gd name="connsiteX0" fmla="*/ 0 w 2427436"/>
              <a:gd name="connsiteY0" fmla="*/ 0 h 3927400"/>
              <a:gd name="connsiteX1" fmla="*/ 2427436 w 2427436"/>
              <a:gd name="connsiteY1" fmla="*/ 3249738 h 3927400"/>
              <a:gd name="connsiteX2" fmla="*/ 1664340 w 2427436"/>
              <a:gd name="connsiteY2" fmla="*/ 3927400 h 3927400"/>
              <a:gd name="connsiteX3" fmla="*/ 13157 w 2427436"/>
              <a:gd name="connsiteY3" fmla="*/ 3920821 h 3927400"/>
              <a:gd name="connsiteX4" fmla="*/ 0 w 2427436"/>
              <a:gd name="connsiteY4" fmla="*/ 0 h 3927400"/>
              <a:gd name="connsiteX0" fmla="*/ 0 w 2722946"/>
              <a:gd name="connsiteY0" fmla="*/ 0 h 3927400"/>
              <a:gd name="connsiteX1" fmla="*/ 2722946 w 2722946"/>
              <a:gd name="connsiteY1" fmla="*/ 3267831 h 3927400"/>
              <a:gd name="connsiteX2" fmla="*/ 1664340 w 2722946"/>
              <a:gd name="connsiteY2" fmla="*/ 3927400 h 3927400"/>
              <a:gd name="connsiteX3" fmla="*/ 13157 w 2722946"/>
              <a:gd name="connsiteY3" fmla="*/ 3920821 h 3927400"/>
              <a:gd name="connsiteX4" fmla="*/ 0 w 2722946"/>
              <a:gd name="connsiteY4" fmla="*/ 0 h 3927400"/>
              <a:gd name="connsiteX0" fmla="*/ 0 w 2801346"/>
              <a:gd name="connsiteY0" fmla="*/ 0 h 3927400"/>
              <a:gd name="connsiteX1" fmla="*/ 2801346 w 2801346"/>
              <a:gd name="connsiteY1" fmla="*/ 3394479 h 3927400"/>
              <a:gd name="connsiteX2" fmla="*/ 1664340 w 2801346"/>
              <a:gd name="connsiteY2" fmla="*/ 3927400 h 3927400"/>
              <a:gd name="connsiteX3" fmla="*/ 13157 w 2801346"/>
              <a:gd name="connsiteY3" fmla="*/ 3920821 h 3927400"/>
              <a:gd name="connsiteX4" fmla="*/ 0 w 2801346"/>
              <a:gd name="connsiteY4" fmla="*/ 0 h 3927400"/>
              <a:gd name="connsiteX0" fmla="*/ 0 w 2735007"/>
              <a:gd name="connsiteY0" fmla="*/ 0 h 3927400"/>
              <a:gd name="connsiteX1" fmla="*/ 2735007 w 2735007"/>
              <a:gd name="connsiteY1" fmla="*/ 3316079 h 3927400"/>
              <a:gd name="connsiteX2" fmla="*/ 1664340 w 2735007"/>
              <a:gd name="connsiteY2" fmla="*/ 3927400 h 3927400"/>
              <a:gd name="connsiteX3" fmla="*/ 13157 w 2735007"/>
              <a:gd name="connsiteY3" fmla="*/ 3920821 h 3927400"/>
              <a:gd name="connsiteX4" fmla="*/ 0 w 2735007"/>
              <a:gd name="connsiteY4" fmla="*/ 0 h 3927400"/>
              <a:gd name="connsiteX0" fmla="*/ 0 w 2735007"/>
              <a:gd name="connsiteY0" fmla="*/ 0 h 3921370"/>
              <a:gd name="connsiteX1" fmla="*/ 2735007 w 2735007"/>
              <a:gd name="connsiteY1" fmla="*/ 3316079 h 3921370"/>
              <a:gd name="connsiteX2" fmla="*/ 1658310 w 2735007"/>
              <a:gd name="connsiteY2" fmla="*/ 3921370 h 3921370"/>
              <a:gd name="connsiteX3" fmla="*/ 13157 w 2735007"/>
              <a:gd name="connsiteY3" fmla="*/ 3920821 h 3921370"/>
              <a:gd name="connsiteX4" fmla="*/ 0 w 2735007"/>
              <a:gd name="connsiteY4" fmla="*/ 0 h 3921370"/>
              <a:gd name="connsiteX0" fmla="*/ 0 w 3157165"/>
              <a:gd name="connsiteY0" fmla="*/ 0 h 3921370"/>
              <a:gd name="connsiteX1" fmla="*/ 3157165 w 3157165"/>
              <a:gd name="connsiteY1" fmla="*/ 3436696 h 3921370"/>
              <a:gd name="connsiteX2" fmla="*/ 1658310 w 3157165"/>
              <a:gd name="connsiteY2" fmla="*/ 3921370 h 3921370"/>
              <a:gd name="connsiteX3" fmla="*/ 13157 w 3157165"/>
              <a:gd name="connsiteY3" fmla="*/ 3920821 h 3921370"/>
              <a:gd name="connsiteX4" fmla="*/ 0 w 3157165"/>
              <a:gd name="connsiteY4" fmla="*/ 0 h 3921370"/>
              <a:gd name="connsiteX0" fmla="*/ 0 w 3157165"/>
              <a:gd name="connsiteY0" fmla="*/ 0 h 3927400"/>
              <a:gd name="connsiteX1" fmla="*/ 3157165 w 3157165"/>
              <a:gd name="connsiteY1" fmla="*/ 3436696 h 3927400"/>
              <a:gd name="connsiteX2" fmla="*/ 2291546 w 3157165"/>
              <a:gd name="connsiteY2" fmla="*/ 3927400 h 3927400"/>
              <a:gd name="connsiteX3" fmla="*/ 13157 w 3157165"/>
              <a:gd name="connsiteY3" fmla="*/ 3920821 h 3927400"/>
              <a:gd name="connsiteX4" fmla="*/ 0 w 3157165"/>
              <a:gd name="connsiteY4" fmla="*/ 0 h 3927400"/>
              <a:gd name="connsiteX0" fmla="*/ 5813 w 3144886"/>
              <a:gd name="connsiteY0" fmla="*/ 0 h 3360502"/>
              <a:gd name="connsiteX1" fmla="*/ 3144886 w 3144886"/>
              <a:gd name="connsiteY1" fmla="*/ 2869798 h 3360502"/>
              <a:gd name="connsiteX2" fmla="*/ 2279267 w 3144886"/>
              <a:gd name="connsiteY2" fmla="*/ 3360502 h 3360502"/>
              <a:gd name="connsiteX3" fmla="*/ 878 w 3144886"/>
              <a:gd name="connsiteY3" fmla="*/ 3353923 h 3360502"/>
              <a:gd name="connsiteX4" fmla="*/ 5813 w 3144886"/>
              <a:gd name="connsiteY4" fmla="*/ 0 h 3360502"/>
              <a:gd name="connsiteX0" fmla="*/ 0 w 3151321"/>
              <a:gd name="connsiteY0" fmla="*/ 0 h 3801446"/>
              <a:gd name="connsiteX1" fmla="*/ 3151321 w 3151321"/>
              <a:gd name="connsiteY1" fmla="*/ 3310742 h 3801446"/>
              <a:gd name="connsiteX2" fmla="*/ 2285702 w 3151321"/>
              <a:gd name="connsiteY2" fmla="*/ 3801446 h 3801446"/>
              <a:gd name="connsiteX3" fmla="*/ 7313 w 3151321"/>
              <a:gd name="connsiteY3" fmla="*/ 3794867 h 3801446"/>
              <a:gd name="connsiteX4" fmla="*/ 0 w 3151321"/>
              <a:gd name="connsiteY4" fmla="*/ 0 h 3801446"/>
              <a:gd name="connsiteX0" fmla="*/ 0 w 3041085"/>
              <a:gd name="connsiteY0" fmla="*/ 0 h 3801446"/>
              <a:gd name="connsiteX1" fmla="*/ 3041085 w 3041085"/>
              <a:gd name="connsiteY1" fmla="*/ 2771811 h 3801446"/>
              <a:gd name="connsiteX2" fmla="*/ 2285702 w 3041085"/>
              <a:gd name="connsiteY2" fmla="*/ 3801446 h 3801446"/>
              <a:gd name="connsiteX3" fmla="*/ 7313 w 3041085"/>
              <a:gd name="connsiteY3" fmla="*/ 3794867 h 3801446"/>
              <a:gd name="connsiteX4" fmla="*/ 0 w 3041085"/>
              <a:gd name="connsiteY4" fmla="*/ 0 h 3801446"/>
              <a:gd name="connsiteX0" fmla="*/ 0 w 3041085"/>
              <a:gd name="connsiteY0" fmla="*/ 0 h 4205645"/>
              <a:gd name="connsiteX1" fmla="*/ 3041085 w 3041085"/>
              <a:gd name="connsiteY1" fmla="*/ 2771811 h 4205645"/>
              <a:gd name="connsiteX2" fmla="*/ 1183341 w 3041085"/>
              <a:gd name="connsiteY2" fmla="*/ 4205645 h 4205645"/>
              <a:gd name="connsiteX3" fmla="*/ 7313 w 3041085"/>
              <a:gd name="connsiteY3" fmla="*/ 3794867 h 4205645"/>
              <a:gd name="connsiteX4" fmla="*/ 0 w 3041085"/>
              <a:gd name="connsiteY4" fmla="*/ 0 h 4205645"/>
              <a:gd name="connsiteX0" fmla="*/ 0 w 3041085"/>
              <a:gd name="connsiteY0" fmla="*/ 0 h 4303632"/>
              <a:gd name="connsiteX1" fmla="*/ 3041085 w 3041085"/>
              <a:gd name="connsiteY1" fmla="*/ 2771811 h 4303632"/>
              <a:gd name="connsiteX2" fmla="*/ 497429 w 3041085"/>
              <a:gd name="connsiteY2" fmla="*/ 4303632 h 4303632"/>
              <a:gd name="connsiteX3" fmla="*/ 7313 w 3041085"/>
              <a:gd name="connsiteY3" fmla="*/ 3794867 h 4303632"/>
              <a:gd name="connsiteX4" fmla="*/ 0 w 3041085"/>
              <a:gd name="connsiteY4" fmla="*/ 0 h 4303632"/>
              <a:gd name="connsiteX0" fmla="*/ 0 w 3041085"/>
              <a:gd name="connsiteY0" fmla="*/ 0 h 3794867"/>
              <a:gd name="connsiteX1" fmla="*/ 3041085 w 3041085"/>
              <a:gd name="connsiteY1" fmla="*/ 2771811 h 3794867"/>
              <a:gd name="connsiteX2" fmla="*/ 1354819 w 3041085"/>
              <a:gd name="connsiteY2" fmla="*/ 2735829 h 3794867"/>
              <a:gd name="connsiteX3" fmla="*/ 7313 w 3041085"/>
              <a:gd name="connsiteY3" fmla="*/ 3794867 h 3794867"/>
              <a:gd name="connsiteX4" fmla="*/ 0 w 3041085"/>
              <a:gd name="connsiteY4" fmla="*/ 0 h 3794867"/>
              <a:gd name="connsiteX0" fmla="*/ 0 w 3041085"/>
              <a:gd name="connsiteY0" fmla="*/ 0 h 3801443"/>
              <a:gd name="connsiteX1" fmla="*/ 3041085 w 3041085"/>
              <a:gd name="connsiteY1" fmla="*/ 2771811 h 3801443"/>
              <a:gd name="connsiteX2" fmla="*/ 1318074 w 3041085"/>
              <a:gd name="connsiteY2" fmla="*/ 3801443 h 3801443"/>
              <a:gd name="connsiteX3" fmla="*/ 7313 w 3041085"/>
              <a:gd name="connsiteY3" fmla="*/ 3794867 h 3801443"/>
              <a:gd name="connsiteX4" fmla="*/ 0 w 3041085"/>
              <a:gd name="connsiteY4" fmla="*/ 0 h 380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085" h="3801443">
                <a:moveTo>
                  <a:pt x="0" y="0"/>
                </a:moveTo>
                <a:lnTo>
                  <a:pt x="3041085" y="2771811"/>
                </a:lnTo>
                <a:lnTo>
                  <a:pt x="1318074" y="3801443"/>
                </a:lnTo>
                <a:lnTo>
                  <a:pt x="7313" y="3794867"/>
                </a:lnTo>
                <a:cubicBezTo>
                  <a:pt x="2927" y="2487927"/>
                  <a:pt x="4386" y="1306940"/>
                  <a:pt x="0" y="0"/>
                </a:cubicBezTo>
                <a:close/>
              </a:path>
            </a:pathLst>
          </a:custGeom>
          <a:solidFill>
            <a:srgbClr val="F15A2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Light"/>
              <a:ea typeface="+mn-ea"/>
              <a:cs typeface="+mn-cs"/>
            </a:endParaRPr>
          </a:p>
        </p:txBody>
      </p:sp>
      <p:pic>
        <p:nvPicPr>
          <p:cNvPr id="19" name="Picture 18">
            <a:extLst>
              <a:ext uri="{FF2B5EF4-FFF2-40B4-BE49-F238E27FC236}">
                <a16:creationId xmlns:a16="http://schemas.microsoft.com/office/drawing/2014/main" id="{64B5C099-2350-31DE-67C9-B09A6D4C45FB}"/>
              </a:ext>
            </a:extLst>
          </p:cNvPr>
          <p:cNvPicPr>
            <a:picLocks noChangeAspect="1"/>
          </p:cNvPicPr>
          <p:nvPr userDrawn="1"/>
        </p:nvPicPr>
        <p:blipFill>
          <a:blip r:embed="rId2"/>
          <a:stretch>
            <a:fillRect/>
          </a:stretch>
        </p:blipFill>
        <p:spPr>
          <a:xfrm>
            <a:off x="1198520" y="6114383"/>
            <a:ext cx="1182074" cy="471856"/>
          </a:xfrm>
          <a:prstGeom prst="rect">
            <a:avLst/>
          </a:prstGeom>
        </p:spPr>
      </p:pic>
      <p:pic>
        <p:nvPicPr>
          <p:cNvPr id="4" name="Picture 3">
            <a:extLst>
              <a:ext uri="{FF2B5EF4-FFF2-40B4-BE49-F238E27FC236}">
                <a16:creationId xmlns:a16="http://schemas.microsoft.com/office/drawing/2014/main" id="{239AC1AB-A7A0-5A14-E487-B289FEB3EF7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908733" y="6032486"/>
            <a:ext cx="3592678" cy="631627"/>
          </a:xfrm>
          <a:prstGeom prst="rect">
            <a:avLst/>
          </a:prstGeom>
        </p:spPr>
      </p:pic>
      <p:sp>
        <p:nvSpPr>
          <p:cNvPr id="5" name="Title 1">
            <a:extLst>
              <a:ext uri="{FF2B5EF4-FFF2-40B4-BE49-F238E27FC236}">
                <a16:creationId xmlns:a16="http://schemas.microsoft.com/office/drawing/2014/main" id="{A8EDE883-7748-DA37-809D-4376272675BF}"/>
              </a:ext>
            </a:extLst>
          </p:cNvPr>
          <p:cNvSpPr>
            <a:spLocks noGrp="1"/>
          </p:cNvSpPr>
          <p:nvPr>
            <p:ph type="title" hasCustomPrompt="1"/>
          </p:nvPr>
        </p:nvSpPr>
        <p:spPr>
          <a:xfrm>
            <a:off x="2627790" y="2986709"/>
            <a:ext cx="9212273" cy="484756"/>
          </a:xfrm>
          <a:prstGeom prst="rect">
            <a:avLst/>
          </a:prstGeom>
        </p:spPr>
        <p:txBody>
          <a:bodyPr>
            <a:noAutofit/>
          </a:bodyPr>
          <a:lstStyle>
            <a:lvl1pPr algn="ctr">
              <a:defRPr sz="3800"/>
            </a:lvl1pPr>
          </a:lstStyle>
          <a:p>
            <a:r>
              <a:rPr lang="en-US" dirty="0"/>
              <a:t>Click to add Title</a:t>
            </a:r>
          </a:p>
        </p:txBody>
      </p:sp>
      <p:sp>
        <p:nvSpPr>
          <p:cNvPr id="6" name="Text Placeholder 10">
            <a:extLst>
              <a:ext uri="{FF2B5EF4-FFF2-40B4-BE49-F238E27FC236}">
                <a16:creationId xmlns:a16="http://schemas.microsoft.com/office/drawing/2014/main" id="{25431BFD-E278-00FA-8614-51FE75F0A799}"/>
              </a:ext>
            </a:extLst>
          </p:cNvPr>
          <p:cNvSpPr>
            <a:spLocks noGrp="1"/>
          </p:cNvSpPr>
          <p:nvPr>
            <p:ph type="body" sz="quarter" idx="11" hasCustomPrompt="1"/>
          </p:nvPr>
        </p:nvSpPr>
        <p:spPr>
          <a:xfrm>
            <a:off x="2627791" y="3566767"/>
            <a:ext cx="9212274" cy="338554"/>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Tree>
    <p:extLst>
      <p:ext uri="{BB962C8B-B14F-4D97-AF65-F5344CB8AC3E}">
        <p14:creationId xmlns:p14="http://schemas.microsoft.com/office/powerpoint/2010/main" val="220741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77E6-42E6-4303-A00B-CD89A97493A1}"/>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6AD59BF-5044-46D7-994C-37242D7ABAF9}"/>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7FE08F3-5E25-4B60-8B6D-70547254DDAB}"/>
              </a:ext>
            </a:extLst>
          </p:cNvPr>
          <p:cNvSpPr>
            <a:spLocks noGrp="1"/>
          </p:cNvSpPr>
          <p:nvPr>
            <p:ph idx="1"/>
          </p:nvPr>
        </p:nvSpPr>
        <p:spPr>
          <a:xfrm>
            <a:off x="5183188" y="457201"/>
            <a:ext cx="6172200" cy="54038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F975D85-7583-4DCF-B56B-262039D032E0}"/>
              </a:ext>
            </a:extLst>
          </p:cNvPr>
          <p:cNvSpPr>
            <a:spLocks noGrp="1"/>
          </p:cNvSpPr>
          <p:nvPr>
            <p:ph type="dt" sz="half" idx="10"/>
          </p:nvPr>
        </p:nvSpPr>
        <p:spPr/>
        <p:txBody>
          <a:bodyPr/>
          <a:lstStyle/>
          <a:p>
            <a:fld id="{6FF0E851-6A10-CA46-B8F0-8F50279CA795}" type="datetime1">
              <a:rPr lang="en-CA" smtClean="0"/>
              <a:t>2023-11-07</a:t>
            </a:fld>
            <a:endParaRPr lang="en-US"/>
          </a:p>
        </p:txBody>
      </p:sp>
      <p:sp>
        <p:nvSpPr>
          <p:cNvPr id="6" name="Footer Placeholder 5">
            <a:extLst>
              <a:ext uri="{FF2B5EF4-FFF2-40B4-BE49-F238E27FC236}">
                <a16:creationId xmlns:a16="http://schemas.microsoft.com/office/drawing/2014/main" id="{12AF0D0C-BB4F-4239-9627-AF722F48E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24BA9-B3FA-4341-B179-A96E0A707729}"/>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411110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82F5-0804-41F7-A860-EC6CECB89BFA}"/>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2324B12-D3BC-476C-88B6-C9F8AA7DE801}"/>
              </a:ext>
            </a:extLst>
          </p:cNvPr>
          <p:cNvSpPr>
            <a:spLocks noGrp="1"/>
          </p:cNvSpPr>
          <p:nvPr>
            <p:ph type="dt" sz="half" idx="10"/>
          </p:nvPr>
        </p:nvSpPr>
        <p:spPr/>
        <p:txBody>
          <a:bodyPr/>
          <a:lstStyle/>
          <a:p>
            <a:fld id="{CB99D261-8BC5-5947-A0F9-DD02DB45DA13}" type="datetime1">
              <a:rPr lang="en-CA" smtClean="0"/>
              <a:t>2023-11-07</a:t>
            </a:fld>
            <a:endParaRPr lang="en-US"/>
          </a:p>
        </p:txBody>
      </p:sp>
      <p:sp>
        <p:nvSpPr>
          <p:cNvPr id="4" name="Footer Placeholder 3">
            <a:extLst>
              <a:ext uri="{FF2B5EF4-FFF2-40B4-BE49-F238E27FC236}">
                <a16:creationId xmlns:a16="http://schemas.microsoft.com/office/drawing/2014/main" id="{DC68DC26-4BD0-420A-9F87-4208FAE35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8A390-DA3B-44FC-A4BE-A2800EE1A3C2}"/>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178975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F4A5B-6D35-4A7B-A6BE-B3515BB09EB1}"/>
              </a:ext>
            </a:extLst>
          </p:cNvPr>
          <p:cNvSpPr>
            <a:spLocks noGrp="1"/>
          </p:cNvSpPr>
          <p:nvPr>
            <p:ph type="dt" sz="half" idx="10"/>
          </p:nvPr>
        </p:nvSpPr>
        <p:spPr/>
        <p:txBody>
          <a:bodyPr/>
          <a:lstStyle/>
          <a:p>
            <a:fld id="{2E9C91D7-6FD6-404C-9D92-A56BE7241853}" type="datetime1">
              <a:rPr lang="en-CA" smtClean="0"/>
              <a:t>2023-11-07</a:t>
            </a:fld>
            <a:endParaRPr lang="en-US"/>
          </a:p>
        </p:txBody>
      </p:sp>
      <p:sp>
        <p:nvSpPr>
          <p:cNvPr id="3" name="Footer Placeholder 2">
            <a:extLst>
              <a:ext uri="{FF2B5EF4-FFF2-40B4-BE49-F238E27FC236}">
                <a16:creationId xmlns:a16="http://schemas.microsoft.com/office/drawing/2014/main" id="{3C04E6A1-3377-466C-AEB2-9CA09F38C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D2ACD-B96E-43C7-9519-BA015840F8EC}"/>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361190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 Thank You -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F47E7F-480E-9BCE-4570-D26562FBD8AF}"/>
              </a:ext>
            </a:extLst>
          </p:cNvPr>
          <p:cNvPicPr>
            <a:picLocks noChangeAspect="1"/>
          </p:cNvPicPr>
          <p:nvPr userDrawn="1"/>
        </p:nvPicPr>
        <p:blipFill>
          <a:blip r:embed="rId2"/>
          <a:srcRect/>
          <a:stretch/>
        </p:blipFill>
        <p:spPr>
          <a:xfrm>
            <a:off x="1" y="3048"/>
            <a:ext cx="12197423" cy="6854951"/>
          </a:xfrm>
          <a:prstGeom prst="rect">
            <a:avLst/>
          </a:prstGeom>
        </p:spPr>
      </p:pic>
      <p:sp>
        <p:nvSpPr>
          <p:cNvPr id="18" name="Text Placeholder 10">
            <a:extLst>
              <a:ext uri="{FF2B5EF4-FFF2-40B4-BE49-F238E27FC236}">
                <a16:creationId xmlns:a16="http://schemas.microsoft.com/office/drawing/2014/main" id="{62CA9D02-F2EF-64AD-0203-4E8E9CD3CA6E}"/>
              </a:ext>
            </a:extLst>
          </p:cNvPr>
          <p:cNvSpPr>
            <a:spLocks noGrp="1"/>
          </p:cNvSpPr>
          <p:nvPr>
            <p:ph type="body" sz="quarter" idx="12" hasCustomPrompt="1"/>
          </p:nvPr>
        </p:nvSpPr>
        <p:spPr>
          <a:xfrm>
            <a:off x="8131833" y="2579087"/>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9" name="Text Placeholder 10">
            <a:extLst>
              <a:ext uri="{FF2B5EF4-FFF2-40B4-BE49-F238E27FC236}">
                <a16:creationId xmlns:a16="http://schemas.microsoft.com/office/drawing/2014/main" id="{F16FF842-1458-798E-F19E-316E6E1D3C04}"/>
              </a:ext>
            </a:extLst>
          </p:cNvPr>
          <p:cNvSpPr>
            <a:spLocks noGrp="1"/>
          </p:cNvSpPr>
          <p:nvPr>
            <p:ph type="body" sz="quarter" idx="13" hasCustomPrompt="1"/>
          </p:nvPr>
        </p:nvSpPr>
        <p:spPr>
          <a:xfrm>
            <a:off x="8131833" y="2883888"/>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0" name="Text Placeholder 10">
            <a:extLst>
              <a:ext uri="{FF2B5EF4-FFF2-40B4-BE49-F238E27FC236}">
                <a16:creationId xmlns:a16="http://schemas.microsoft.com/office/drawing/2014/main" id="{89F28C5C-323E-514C-C63A-B82257782212}"/>
              </a:ext>
            </a:extLst>
          </p:cNvPr>
          <p:cNvSpPr>
            <a:spLocks noGrp="1"/>
          </p:cNvSpPr>
          <p:nvPr>
            <p:ph type="body" sz="quarter" idx="14" hasCustomPrompt="1"/>
          </p:nvPr>
        </p:nvSpPr>
        <p:spPr>
          <a:xfrm>
            <a:off x="8131833" y="3194439"/>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21" name="Text Placeholder 10">
            <a:extLst>
              <a:ext uri="{FF2B5EF4-FFF2-40B4-BE49-F238E27FC236}">
                <a16:creationId xmlns:a16="http://schemas.microsoft.com/office/drawing/2014/main" id="{6148168F-095B-7095-6B19-78928B25F7F2}"/>
              </a:ext>
            </a:extLst>
          </p:cNvPr>
          <p:cNvSpPr>
            <a:spLocks noGrp="1"/>
          </p:cNvSpPr>
          <p:nvPr>
            <p:ph type="body" sz="quarter" idx="15" hasCustomPrompt="1"/>
          </p:nvPr>
        </p:nvSpPr>
        <p:spPr>
          <a:xfrm>
            <a:off x="8131833" y="3857922"/>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2" name="Text Placeholder 10">
            <a:extLst>
              <a:ext uri="{FF2B5EF4-FFF2-40B4-BE49-F238E27FC236}">
                <a16:creationId xmlns:a16="http://schemas.microsoft.com/office/drawing/2014/main" id="{53F8BB0A-AD1B-AC09-DF1B-16546FA4CA42}"/>
              </a:ext>
            </a:extLst>
          </p:cNvPr>
          <p:cNvSpPr>
            <a:spLocks noGrp="1"/>
          </p:cNvSpPr>
          <p:nvPr>
            <p:ph type="body" sz="quarter" idx="16" hasCustomPrompt="1"/>
          </p:nvPr>
        </p:nvSpPr>
        <p:spPr>
          <a:xfrm>
            <a:off x="8131833" y="4162723"/>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3" name="Text Placeholder 10">
            <a:extLst>
              <a:ext uri="{FF2B5EF4-FFF2-40B4-BE49-F238E27FC236}">
                <a16:creationId xmlns:a16="http://schemas.microsoft.com/office/drawing/2014/main" id="{88ACAEA6-6A7A-4D9B-2F79-01FAC97DCBCB}"/>
              </a:ext>
            </a:extLst>
          </p:cNvPr>
          <p:cNvSpPr>
            <a:spLocks noGrp="1"/>
          </p:cNvSpPr>
          <p:nvPr>
            <p:ph type="body" sz="quarter" idx="17" hasCustomPrompt="1"/>
          </p:nvPr>
        </p:nvSpPr>
        <p:spPr>
          <a:xfrm>
            <a:off x="8131833" y="4473274"/>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Tree>
    <p:extLst>
      <p:ext uri="{BB962C8B-B14F-4D97-AF65-F5344CB8AC3E}">
        <p14:creationId xmlns:p14="http://schemas.microsoft.com/office/powerpoint/2010/main" val="187471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0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352F4-631C-C65A-8926-416E614A4CA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 y="3048"/>
            <a:ext cx="12197421" cy="6854951"/>
          </a:xfrm>
          <a:prstGeom prst="rect">
            <a:avLst/>
          </a:prstGeom>
        </p:spPr>
      </p:pic>
      <p:sp>
        <p:nvSpPr>
          <p:cNvPr id="4" name="Title 1">
            <a:extLst>
              <a:ext uri="{FF2B5EF4-FFF2-40B4-BE49-F238E27FC236}">
                <a16:creationId xmlns:a16="http://schemas.microsoft.com/office/drawing/2014/main" id="{2B09A100-8435-FAF9-302B-78B3639E32D6}"/>
              </a:ext>
            </a:extLst>
          </p:cNvPr>
          <p:cNvSpPr>
            <a:spLocks noGrp="1"/>
          </p:cNvSpPr>
          <p:nvPr>
            <p:ph type="title" hasCustomPrompt="1"/>
          </p:nvPr>
        </p:nvSpPr>
        <p:spPr>
          <a:xfrm>
            <a:off x="794793" y="788866"/>
            <a:ext cx="11060287" cy="484756"/>
          </a:xfrm>
          <a:prstGeom prst="rect">
            <a:avLst/>
          </a:prstGeom>
        </p:spPr>
        <p:txBody>
          <a:bodyPr>
            <a:noAutofit/>
          </a:bodyPr>
          <a:lstStyle>
            <a:lvl1pPr algn="l">
              <a:defRPr sz="3800"/>
            </a:lvl1pPr>
          </a:lstStyle>
          <a:p>
            <a:r>
              <a:rPr lang="en-US" dirty="0"/>
              <a:t>Click to add Title</a:t>
            </a:r>
          </a:p>
        </p:txBody>
      </p:sp>
      <p:sp>
        <p:nvSpPr>
          <p:cNvPr id="6" name="Text Placeholder 10">
            <a:extLst>
              <a:ext uri="{FF2B5EF4-FFF2-40B4-BE49-F238E27FC236}">
                <a16:creationId xmlns:a16="http://schemas.microsoft.com/office/drawing/2014/main" id="{8967208C-D152-2430-C129-C9E44E60468F}"/>
              </a:ext>
            </a:extLst>
          </p:cNvPr>
          <p:cNvSpPr>
            <a:spLocks noGrp="1"/>
          </p:cNvSpPr>
          <p:nvPr>
            <p:ph type="body" sz="quarter" idx="11" hasCustomPrompt="1"/>
          </p:nvPr>
        </p:nvSpPr>
        <p:spPr>
          <a:xfrm>
            <a:off x="794794" y="1273622"/>
            <a:ext cx="11060288" cy="293212"/>
          </a:xfrm>
          <a:prstGeom prst="rect">
            <a:avLst/>
          </a:prstGeom>
        </p:spPr>
        <p:txBody>
          <a:bodyPr anchor="ctr"/>
          <a:lstStyle>
            <a:lvl1pPr marL="0" indent="0" algn="l">
              <a:lnSpc>
                <a:spcPct val="100000"/>
              </a:lnSpc>
              <a:spcBef>
                <a:spcPts val="0"/>
              </a:spcBef>
              <a:buNone/>
              <a:defRPr sz="1800" b="0" i="0" cap="none" spc="300" baseline="0">
                <a:solidFill>
                  <a:schemeClr val="bg2">
                    <a:lumMod val="50000"/>
                  </a:schemeClr>
                </a:solidFill>
                <a:latin typeface="Oswald Light" panose="02000506000000020004" pitchFamily="2" charset="0"/>
              </a:defRPr>
            </a:lvl1pPr>
          </a:lstStyle>
          <a:p>
            <a:pPr lvl="0"/>
            <a:r>
              <a:rPr lang="en-US" dirty="0"/>
              <a:t>Click to add a Subtitle</a:t>
            </a:r>
          </a:p>
        </p:txBody>
      </p:sp>
      <p:sp>
        <p:nvSpPr>
          <p:cNvPr id="11" name="Text Placeholder 10">
            <a:extLst>
              <a:ext uri="{FF2B5EF4-FFF2-40B4-BE49-F238E27FC236}">
                <a16:creationId xmlns:a16="http://schemas.microsoft.com/office/drawing/2014/main" id="{AE5124BB-BD83-1E04-F9C1-D53794E0BE71}"/>
              </a:ext>
            </a:extLst>
          </p:cNvPr>
          <p:cNvSpPr>
            <a:spLocks noGrp="1"/>
          </p:cNvSpPr>
          <p:nvPr>
            <p:ph type="body" sz="quarter" idx="12" hasCustomPrompt="1"/>
          </p:nvPr>
        </p:nvSpPr>
        <p:spPr>
          <a:xfrm>
            <a:off x="8131833" y="2579087"/>
            <a:ext cx="3723249" cy="293212"/>
          </a:xfrm>
          <a:prstGeom prst="rect">
            <a:avLst/>
          </a:prstGeom>
        </p:spPr>
        <p:txBody>
          <a:bodyPr anchor="ctr"/>
          <a:lstStyle>
            <a:lvl1pPr marL="0" indent="0" algn="ctr">
              <a:lnSpc>
                <a:spcPct val="100000"/>
              </a:lnSpc>
              <a:spcBef>
                <a:spcPts val="0"/>
              </a:spcBef>
              <a:buNone/>
              <a:defRPr sz="1800" b="0" i="0" cap="none" spc="300" baseline="0">
                <a:solidFill>
                  <a:schemeClr val="tx1"/>
                </a:solidFill>
                <a:latin typeface="Oswald Medium" pitchFamily="2" charset="77"/>
              </a:defRPr>
            </a:lvl1pPr>
          </a:lstStyle>
          <a:p>
            <a:pPr lvl="0"/>
            <a:r>
              <a:rPr lang="en-US" dirty="0"/>
              <a:t>Firstname Lastname</a:t>
            </a:r>
          </a:p>
        </p:txBody>
      </p:sp>
      <p:sp>
        <p:nvSpPr>
          <p:cNvPr id="12" name="Text Placeholder 10">
            <a:extLst>
              <a:ext uri="{FF2B5EF4-FFF2-40B4-BE49-F238E27FC236}">
                <a16:creationId xmlns:a16="http://schemas.microsoft.com/office/drawing/2014/main" id="{0815DAC1-C5D7-0A46-CD75-BEB02B35715C}"/>
              </a:ext>
            </a:extLst>
          </p:cNvPr>
          <p:cNvSpPr>
            <a:spLocks noGrp="1"/>
          </p:cNvSpPr>
          <p:nvPr>
            <p:ph type="body" sz="quarter" idx="13" hasCustomPrompt="1"/>
          </p:nvPr>
        </p:nvSpPr>
        <p:spPr>
          <a:xfrm>
            <a:off x="8131833" y="2883888"/>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9" name="Text Placeholder 10">
            <a:extLst>
              <a:ext uri="{FF2B5EF4-FFF2-40B4-BE49-F238E27FC236}">
                <a16:creationId xmlns:a16="http://schemas.microsoft.com/office/drawing/2014/main" id="{CE700E14-670E-6609-FDF2-BF43685CBBA2}"/>
              </a:ext>
            </a:extLst>
          </p:cNvPr>
          <p:cNvSpPr>
            <a:spLocks noGrp="1"/>
          </p:cNvSpPr>
          <p:nvPr>
            <p:ph type="body" sz="quarter" idx="14" hasCustomPrompt="1"/>
          </p:nvPr>
        </p:nvSpPr>
        <p:spPr>
          <a:xfrm>
            <a:off x="8131833" y="3194439"/>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2" name="Text Placeholder 10">
            <a:extLst>
              <a:ext uri="{FF2B5EF4-FFF2-40B4-BE49-F238E27FC236}">
                <a16:creationId xmlns:a16="http://schemas.microsoft.com/office/drawing/2014/main" id="{27E7CB32-17A3-DF00-7825-B4474B8B02AB}"/>
              </a:ext>
            </a:extLst>
          </p:cNvPr>
          <p:cNvSpPr>
            <a:spLocks noGrp="1"/>
          </p:cNvSpPr>
          <p:nvPr>
            <p:ph type="body" sz="quarter" idx="15" hasCustomPrompt="1"/>
          </p:nvPr>
        </p:nvSpPr>
        <p:spPr>
          <a:xfrm>
            <a:off x="8131833" y="3857922"/>
            <a:ext cx="3723249" cy="293212"/>
          </a:xfrm>
          <a:prstGeom prst="rect">
            <a:avLst/>
          </a:prstGeom>
        </p:spPr>
        <p:txBody>
          <a:bodyPr anchor="ctr"/>
          <a:lstStyle>
            <a:lvl1pPr marL="0" indent="0" algn="ctr">
              <a:lnSpc>
                <a:spcPct val="100000"/>
              </a:lnSpc>
              <a:spcBef>
                <a:spcPts val="0"/>
              </a:spcBef>
              <a:buNone/>
              <a:defRPr sz="1800" b="0" i="0" cap="none" spc="300" baseline="0">
                <a:solidFill>
                  <a:schemeClr val="tx1"/>
                </a:solidFill>
                <a:latin typeface="Oswald Medium" pitchFamily="2" charset="77"/>
              </a:defRPr>
            </a:lvl1pPr>
          </a:lstStyle>
          <a:p>
            <a:pPr lvl="0"/>
            <a:r>
              <a:rPr lang="en-US" dirty="0"/>
              <a:t>Firstname Lastname</a:t>
            </a:r>
          </a:p>
        </p:txBody>
      </p:sp>
      <p:sp>
        <p:nvSpPr>
          <p:cNvPr id="3" name="Text Placeholder 10">
            <a:extLst>
              <a:ext uri="{FF2B5EF4-FFF2-40B4-BE49-F238E27FC236}">
                <a16:creationId xmlns:a16="http://schemas.microsoft.com/office/drawing/2014/main" id="{4DF1D0FB-43FE-9F4C-2421-C50C7B160FDD}"/>
              </a:ext>
            </a:extLst>
          </p:cNvPr>
          <p:cNvSpPr>
            <a:spLocks noGrp="1"/>
          </p:cNvSpPr>
          <p:nvPr>
            <p:ph type="body" sz="quarter" idx="16" hasCustomPrompt="1"/>
          </p:nvPr>
        </p:nvSpPr>
        <p:spPr>
          <a:xfrm>
            <a:off x="8131833" y="4162723"/>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7" name="Text Placeholder 10">
            <a:extLst>
              <a:ext uri="{FF2B5EF4-FFF2-40B4-BE49-F238E27FC236}">
                <a16:creationId xmlns:a16="http://schemas.microsoft.com/office/drawing/2014/main" id="{86A46C24-4C32-E64D-FF50-0F31FB2354A0}"/>
              </a:ext>
            </a:extLst>
          </p:cNvPr>
          <p:cNvSpPr>
            <a:spLocks noGrp="1"/>
          </p:cNvSpPr>
          <p:nvPr>
            <p:ph type="body" sz="quarter" idx="17" hasCustomPrompt="1"/>
          </p:nvPr>
        </p:nvSpPr>
        <p:spPr>
          <a:xfrm>
            <a:off x="8131833" y="4473274"/>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Tree>
    <p:extLst>
      <p:ext uri="{BB962C8B-B14F-4D97-AF65-F5344CB8AC3E}">
        <p14:creationId xmlns:p14="http://schemas.microsoft.com/office/powerpoint/2010/main" val="2876446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9295C-0ABA-013E-558E-9C8E7701435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01282" y="213826"/>
            <a:ext cx="11806685" cy="4988538"/>
          </a:xfrm>
          <a:prstGeom prst="rect">
            <a:avLst/>
          </a:prstGeom>
        </p:spPr>
      </p:pic>
      <p:sp>
        <p:nvSpPr>
          <p:cNvPr id="4" name="Title 1">
            <a:extLst>
              <a:ext uri="{FF2B5EF4-FFF2-40B4-BE49-F238E27FC236}">
                <a16:creationId xmlns:a16="http://schemas.microsoft.com/office/drawing/2014/main" id="{36A31B90-4688-4C91-1164-1A9B4D551004}"/>
              </a:ext>
            </a:extLst>
          </p:cNvPr>
          <p:cNvSpPr>
            <a:spLocks noGrp="1"/>
          </p:cNvSpPr>
          <p:nvPr>
            <p:ph type="title" hasCustomPrompt="1"/>
          </p:nvPr>
        </p:nvSpPr>
        <p:spPr>
          <a:xfrm>
            <a:off x="2086253" y="5551459"/>
            <a:ext cx="9975010" cy="517536"/>
          </a:xfrm>
          <a:prstGeom prst="rect">
            <a:avLst/>
          </a:prstGeom>
        </p:spPr>
        <p:txBody>
          <a:bodyPr>
            <a:noAutofit/>
          </a:bodyPr>
          <a:lstStyle>
            <a:lvl1pPr algn="r">
              <a:defRPr sz="3800"/>
            </a:lvl1pPr>
          </a:lstStyle>
          <a:p>
            <a:r>
              <a:rPr lang="en-US" dirty="0"/>
              <a:t>Click to add Title</a:t>
            </a:r>
          </a:p>
        </p:txBody>
      </p:sp>
      <p:sp>
        <p:nvSpPr>
          <p:cNvPr id="9" name="Text Placeholder 9">
            <a:extLst>
              <a:ext uri="{FF2B5EF4-FFF2-40B4-BE49-F238E27FC236}">
                <a16:creationId xmlns:a16="http://schemas.microsoft.com/office/drawing/2014/main" id="{AE12990E-844B-B983-77CD-9157B70510E4}"/>
              </a:ext>
            </a:extLst>
          </p:cNvPr>
          <p:cNvSpPr>
            <a:spLocks noGrp="1"/>
          </p:cNvSpPr>
          <p:nvPr>
            <p:ph type="body" sz="quarter" idx="11" hasCustomPrompt="1"/>
          </p:nvPr>
        </p:nvSpPr>
        <p:spPr>
          <a:xfrm>
            <a:off x="2086253" y="6068995"/>
            <a:ext cx="9912864" cy="369332"/>
          </a:xfrm>
          <a:prstGeom prst="rect">
            <a:avLst/>
          </a:prstGeom>
          <a:noFill/>
        </p:spPr>
        <p:txBody>
          <a:bodyPr wrap="square" rtlCol="0" anchor="t">
            <a:spAutoFit/>
          </a:bodyPr>
          <a:lstStyle>
            <a:lvl1pPr marL="0" indent="0" algn="r">
              <a:lnSpc>
                <a:spcPct val="100000"/>
              </a:lnSpc>
              <a:spcBef>
                <a:spcPts val="0"/>
              </a:spcBef>
              <a:buNone/>
              <a:defRPr lang="en-US" sz="1800" cap="none" spc="0" baseline="0" dirty="0" smtClean="0">
                <a:solidFill>
                  <a:schemeClr val="tx1"/>
                </a:solidFill>
                <a:latin typeface="Oswald Light" pitchFamily="2" charset="77"/>
                <a:ea typeface="Roboto" panose="02000000000000000000" pitchFamily="2" charset="0"/>
              </a:defRPr>
            </a:lvl1pPr>
          </a:lstStyle>
          <a:p>
            <a:pPr marL="0" lvl="0" algn="r" defTabSz="457200"/>
            <a:r>
              <a:rPr lang="en-US" dirty="0"/>
              <a:t>Click to edit subtitle text</a:t>
            </a:r>
          </a:p>
        </p:txBody>
      </p:sp>
      <p:pic>
        <p:nvPicPr>
          <p:cNvPr id="2" name="Picture 1">
            <a:extLst>
              <a:ext uri="{FF2B5EF4-FFF2-40B4-BE49-F238E27FC236}">
                <a16:creationId xmlns:a16="http://schemas.microsoft.com/office/drawing/2014/main" id="{C51AAC92-43AA-DC41-C121-46DA3824E39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6143" y="321566"/>
            <a:ext cx="3592678" cy="631627"/>
          </a:xfrm>
          <a:prstGeom prst="rect">
            <a:avLst/>
          </a:prstGeom>
        </p:spPr>
      </p:pic>
      <p:pic>
        <p:nvPicPr>
          <p:cNvPr id="10" name="Picture 9">
            <a:extLst>
              <a:ext uri="{FF2B5EF4-FFF2-40B4-BE49-F238E27FC236}">
                <a16:creationId xmlns:a16="http://schemas.microsoft.com/office/drawing/2014/main" id="{AE0F7AD1-3E21-C2B1-E96D-301B8CEA296F}"/>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340517" y="5609855"/>
            <a:ext cx="1254985" cy="459140"/>
          </a:xfrm>
          <a:prstGeom prst="rect">
            <a:avLst/>
          </a:prstGeom>
        </p:spPr>
      </p:pic>
    </p:spTree>
    <p:extLst>
      <p:ext uri="{BB962C8B-B14F-4D97-AF65-F5344CB8AC3E}">
        <p14:creationId xmlns:p14="http://schemas.microsoft.com/office/powerpoint/2010/main" val="3008746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01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01E161C-23CE-796E-85A7-908F651D3E22}"/>
              </a:ext>
              <a:ext uri="{C183D7F6-B498-43B3-948B-1728B52AA6E4}">
                <adec:decorative xmlns:adec="http://schemas.microsoft.com/office/drawing/2017/decorative" val="1"/>
              </a:ext>
            </a:extLst>
          </p:cNvPr>
          <p:cNvSpPr/>
          <p:nvPr userDrawn="1"/>
        </p:nvSpPr>
        <p:spPr>
          <a:xfrm>
            <a:off x="0" y="2"/>
            <a:ext cx="12192000" cy="147142"/>
          </a:xfrm>
          <a:prstGeom prst="rect">
            <a:avLst/>
          </a:prstGeom>
          <a:solidFill>
            <a:schemeClr val="accent3">
              <a:lumMod val="40000"/>
              <a:lumOff val="60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FC9146-68B1-1D64-9C2F-49B0A72749A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9796" y="348791"/>
            <a:ext cx="7366171" cy="4820377"/>
          </a:xfrm>
          <a:prstGeom prst="rect">
            <a:avLst/>
          </a:prstGeom>
        </p:spPr>
      </p:pic>
      <p:sp>
        <p:nvSpPr>
          <p:cNvPr id="4" name="Rectangle 3">
            <a:extLst>
              <a:ext uri="{FF2B5EF4-FFF2-40B4-BE49-F238E27FC236}">
                <a16:creationId xmlns:a16="http://schemas.microsoft.com/office/drawing/2014/main" id="{685380F0-171C-E5D4-8846-B450755C8EEE}"/>
              </a:ext>
              <a:ext uri="{C183D7F6-B498-43B3-948B-1728B52AA6E4}">
                <adec:decorative xmlns:adec="http://schemas.microsoft.com/office/drawing/2017/decorative" val="1"/>
              </a:ext>
            </a:extLst>
          </p:cNvPr>
          <p:cNvSpPr/>
          <p:nvPr userDrawn="1"/>
        </p:nvSpPr>
        <p:spPr>
          <a:xfrm>
            <a:off x="7795966" y="5169170"/>
            <a:ext cx="4396034" cy="1688826"/>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8B11FCD-DA95-1C91-9577-0D2A5FF2EF2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569620" y="543382"/>
            <a:ext cx="925384" cy="338554"/>
          </a:xfrm>
          <a:prstGeom prst="rect">
            <a:avLst/>
          </a:prstGeom>
        </p:spPr>
      </p:pic>
      <p:pic>
        <p:nvPicPr>
          <p:cNvPr id="18" name="Picture 17">
            <a:extLst>
              <a:ext uri="{FF2B5EF4-FFF2-40B4-BE49-F238E27FC236}">
                <a16:creationId xmlns:a16="http://schemas.microsoft.com/office/drawing/2014/main" id="{8BF8ABBB-0974-9EAA-E9F7-8063210B2C6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120463" y="363813"/>
            <a:ext cx="3592678" cy="631627"/>
          </a:xfrm>
          <a:prstGeom prst="rect">
            <a:avLst/>
          </a:prstGeom>
        </p:spPr>
      </p:pic>
      <p:cxnSp>
        <p:nvCxnSpPr>
          <p:cNvPr id="12" name="Straight Connector 11">
            <a:extLst>
              <a:ext uri="{FF2B5EF4-FFF2-40B4-BE49-F238E27FC236}">
                <a16:creationId xmlns:a16="http://schemas.microsoft.com/office/drawing/2014/main" id="{5447EFF8-FEC1-4979-4DB0-9E06213E9B02}"/>
              </a:ext>
              <a:ext uri="{C183D7F6-B498-43B3-948B-1728B52AA6E4}">
                <adec:decorative xmlns:adec="http://schemas.microsoft.com/office/drawing/2017/decorative" val="1"/>
              </a:ext>
            </a:extLst>
          </p:cNvPr>
          <p:cNvCxnSpPr/>
          <p:nvPr userDrawn="1"/>
        </p:nvCxnSpPr>
        <p:spPr>
          <a:xfrm>
            <a:off x="429796" y="5169169"/>
            <a:ext cx="7366169" cy="0"/>
          </a:xfrm>
          <a:prstGeom prst="line">
            <a:avLst/>
          </a:prstGeom>
        </p:spPr>
        <p:style>
          <a:lnRef idx="1">
            <a:schemeClr val="accent5"/>
          </a:lnRef>
          <a:fillRef idx="0">
            <a:schemeClr val="accent5"/>
          </a:fillRef>
          <a:effectRef idx="0">
            <a:schemeClr val="accent5"/>
          </a:effectRef>
          <a:fontRef idx="minor">
            <a:schemeClr val="tx1"/>
          </a:fontRef>
        </p:style>
      </p:cxnSp>
      <p:sp>
        <p:nvSpPr>
          <p:cNvPr id="8" name="Title 1">
            <a:extLst>
              <a:ext uri="{FF2B5EF4-FFF2-40B4-BE49-F238E27FC236}">
                <a16:creationId xmlns:a16="http://schemas.microsoft.com/office/drawing/2014/main" id="{825CECDF-F3A5-F7E2-9163-8DCD3A7B2ABE}"/>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800"/>
            </a:lvl1pPr>
          </a:lstStyle>
          <a:p>
            <a:r>
              <a:rPr lang="en-US" dirty="0"/>
              <a:t>Click to add Title</a:t>
            </a:r>
          </a:p>
        </p:txBody>
      </p:sp>
      <p:sp>
        <p:nvSpPr>
          <p:cNvPr id="9" name="Text Placeholder 10">
            <a:extLst>
              <a:ext uri="{FF2B5EF4-FFF2-40B4-BE49-F238E27FC236}">
                <a16:creationId xmlns:a16="http://schemas.microsoft.com/office/drawing/2014/main" id="{94F1B8C1-6038-F691-A04C-BAE91FA4FD45}"/>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27" name="Text Placeholder 10">
            <a:extLst>
              <a:ext uri="{FF2B5EF4-FFF2-40B4-BE49-F238E27FC236}">
                <a16:creationId xmlns:a16="http://schemas.microsoft.com/office/drawing/2014/main" id="{98162D4A-3315-DF46-08EC-7D448DEB8BAD}"/>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8" name="Text Placeholder 10">
            <a:extLst>
              <a:ext uri="{FF2B5EF4-FFF2-40B4-BE49-F238E27FC236}">
                <a16:creationId xmlns:a16="http://schemas.microsoft.com/office/drawing/2014/main" id="{F21D3548-ABCD-5532-E5A2-ED8725190B33}"/>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9" name="Text Placeholder 10">
            <a:extLst>
              <a:ext uri="{FF2B5EF4-FFF2-40B4-BE49-F238E27FC236}">
                <a16:creationId xmlns:a16="http://schemas.microsoft.com/office/drawing/2014/main" id="{D9D4C424-AFD2-F23F-B6D1-3FB858D10A77}"/>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30" name="Text Placeholder 10">
            <a:extLst>
              <a:ext uri="{FF2B5EF4-FFF2-40B4-BE49-F238E27FC236}">
                <a16:creationId xmlns:a16="http://schemas.microsoft.com/office/drawing/2014/main" id="{D6D7BEA0-C9DD-79E9-450B-1A3D458B4F87}"/>
              </a:ext>
            </a:extLst>
          </p:cNvPr>
          <p:cNvSpPr>
            <a:spLocks noGrp="1"/>
          </p:cNvSpPr>
          <p:nvPr>
            <p:ph type="body" sz="quarter" idx="15"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31" name="Text Placeholder 10">
            <a:extLst>
              <a:ext uri="{FF2B5EF4-FFF2-40B4-BE49-F238E27FC236}">
                <a16:creationId xmlns:a16="http://schemas.microsoft.com/office/drawing/2014/main" id="{8604E5D4-4858-AB6A-2685-ABF36B427484}"/>
              </a:ext>
            </a:extLst>
          </p:cNvPr>
          <p:cNvSpPr>
            <a:spLocks noGrp="1"/>
          </p:cNvSpPr>
          <p:nvPr>
            <p:ph type="body" sz="quarter" idx="16"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32" name="Text Placeholder 10">
            <a:extLst>
              <a:ext uri="{FF2B5EF4-FFF2-40B4-BE49-F238E27FC236}">
                <a16:creationId xmlns:a16="http://schemas.microsoft.com/office/drawing/2014/main" id="{D84186C4-AECD-141A-76D3-FFC9941E3029}"/>
              </a:ext>
            </a:extLst>
          </p:cNvPr>
          <p:cNvSpPr>
            <a:spLocks noGrp="1"/>
          </p:cNvSpPr>
          <p:nvPr>
            <p:ph type="body" sz="quarter" idx="17"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7" name="Text Placeholder 10">
            <a:extLst>
              <a:ext uri="{FF2B5EF4-FFF2-40B4-BE49-F238E27FC236}">
                <a16:creationId xmlns:a16="http://schemas.microsoft.com/office/drawing/2014/main" id="{07172E3E-1351-46C8-66E2-DBE9017FB09B}"/>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9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104514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C9146-68B1-1D64-9C2F-49B0A72749A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01281" y="213826"/>
            <a:ext cx="11806687" cy="4988539"/>
          </a:xfrm>
          <a:prstGeom prst="rect">
            <a:avLst/>
          </a:prstGeom>
        </p:spPr>
      </p:pic>
      <p:pic>
        <p:nvPicPr>
          <p:cNvPr id="10" name="Picture 9">
            <a:extLst>
              <a:ext uri="{FF2B5EF4-FFF2-40B4-BE49-F238E27FC236}">
                <a16:creationId xmlns:a16="http://schemas.microsoft.com/office/drawing/2014/main" id="{AE0F7AD1-3E21-C2B1-E96D-301B8CEA296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40517" y="5609855"/>
            <a:ext cx="1254985" cy="459140"/>
          </a:xfrm>
          <a:prstGeom prst="rect">
            <a:avLst/>
          </a:prstGeom>
        </p:spPr>
      </p:pic>
      <p:pic>
        <p:nvPicPr>
          <p:cNvPr id="2" name="Picture 1">
            <a:extLst>
              <a:ext uri="{FF2B5EF4-FFF2-40B4-BE49-F238E27FC236}">
                <a16:creationId xmlns:a16="http://schemas.microsoft.com/office/drawing/2014/main" id="{2FE881BD-09BA-6A6E-7D0D-6DDD4A4B62F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40517" y="321566"/>
            <a:ext cx="3592678" cy="631627"/>
          </a:xfrm>
          <a:prstGeom prst="rect">
            <a:avLst/>
          </a:prstGeom>
        </p:spPr>
      </p:pic>
      <p:sp>
        <p:nvSpPr>
          <p:cNvPr id="3" name="Title 1">
            <a:extLst>
              <a:ext uri="{FF2B5EF4-FFF2-40B4-BE49-F238E27FC236}">
                <a16:creationId xmlns:a16="http://schemas.microsoft.com/office/drawing/2014/main" id="{BDB552BB-2BCA-591B-1472-5D6F547D8A10}"/>
              </a:ext>
            </a:extLst>
          </p:cNvPr>
          <p:cNvSpPr>
            <a:spLocks noGrp="1"/>
          </p:cNvSpPr>
          <p:nvPr>
            <p:ph type="title" hasCustomPrompt="1"/>
          </p:nvPr>
        </p:nvSpPr>
        <p:spPr>
          <a:xfrm>
            <a:off x="2077375" y="5551459"/>
            <a:ext cx="9957254" cy="517536"/>
          </a:xfrm>
          <a:prstGeom prst="rect">
            <a:avLst/>
          </a:prstGeom>
        </p:spPr>
        <p:txBody>
          <a:bodyPr>
            <a:noAutofit/>
          </a:bodyPr>
          <a:lstStyle>
            <a:lvl1pPr algn="r">
              <a:defRPr sz="3800"/>
            </a:lvl1pPr>
          </a:lstStyle>
          <a:p>
            <a:r>
              <a:rPr lang="en-US" dirty="0"/>
              <a:t>Click to add Title</a:t>
            </a:r>
          </a:p>
        </p:txBody>
      </p:sp>
      <p:sp>
        <p:nvSpPr>
          <p:cNvPr id="9" name="Text Placeholder 9">
            <a:extLst>
              <a:ext uri="{FF2B5EF4-FFF2-40B4-BE49-F238E27FC236}">
                <a16:creationId xmlns:a16="http://schemas.microsoft.com/office/drawing/2014/main" id="{AE12990E-844B-B983-77CD-9157B70510E4}"/>
              </a:ext>
            </a:extLst>
          </p:cNvPr>
          <p:cNvSpPr>
            <a:spLocks noGrp="1"/>
          </p:cNvSpPr>
          <p:nvPr>
            <p:ph type="body" sz="quarter" idx="11" hasCustomPrompt="1"/>
          </p:nvPr>
        </p:nvSpPr>
        <p:spPr>
          <a:xfrm>
            <a:off x="2077375" y="6068995"/>
            <a:ext cx="9912863" cy="338554"/>
          </a:xfrm>
          <a:prstGeom prst="rect">
            <a:avLst/>
          </a:prstGeom>
          <a:noFill/>
        </p:spPr>
        <p:txBody>
          <a:bodyPr wrap="square" rtlCol="0" anchor="t">
            <a:spAutoFit/>
          </a:bodyPr>
          <a:lstStyle>
            <a:lvl1pPr marL="0" indent="0" algn="r">
              <a:lnSpc>
                <a:spcPct val="100000"/>
              </a:lnSpc>
              <a:spcBef>
                <a:spcPts val="0"/>
              </a:spcBef>
              <a:buNone/>
              <a:defRPr lang="en-US" sz="1600" cap="none" spc="0" baseline="0" dirty="0" smtClean="0">
                <a:solidFill>
                  <a:schemeClr val="tx1"/>
                </a:solidFill>
                <a:latin typeface="Oswald Light" pitchFamily="2" charset="77"/>
                <a:ea typeface="Roboto" panose="02000000000000000000" pitchFamily="2" charset="0"/>
              </a:defRPr>
            </a:lvl1pPr>
          </a:lstStyle>
          <a:p>
            <a:pPr marL="0" lvl="0" algn="r" defTabSz="457200"/>
            <a:r>
              <a:rPr lang="en-US" dirty="0"/>
              <a:t>Click to edit subtitle text</a:t>
            </a:r>
          </a:p>
        </p:txBody>
      </p:sp>
    </p:spTree>
    <p:extLst>
      <p:ext uri="{BB962C8B-B14F-4D97-AF65-F5344CB8AC3E}">
        <p14:creationId xmlns:p14="http://schemas.microsoft.com/office/powerpoint/2010/main" val="328460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A">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EAE5C8A-F1C3-4791-1A75-93B1E79128E0}"/>
              </a:ext>
              <a:ext uri="{C183D7F6-B498-43B3-948B-1728B52AA6E4}">
                <adec:decorative xmlns:adec="http://schemas.microsoft.com/office/drawing/2017/decorative" val="1"/>
              </a:ext>
            </a:extLst>
          </p:cNvPr>
          <p:cNvSpPr/>
          <p:nvPr userDrawn="1"/>
        </p:nvSpPr>
        <p:spPr>
          <a:xfrm>
            <a:off x="7640442" y="5244584"/>
            <a:ext cx="4551558" cy="1613383"/>
          </a:xfrm>
          <a:prstGeom prst="rect">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FC9146-68B1-1D64-9C2F-49B0A72749A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39132" y="226243"/>
            <a:ext cx="7201310" cy="5024487"/>
          </a:xfrm>
          <a:prstGeom prst="rect">
            <a:avLst/>
          </a:prstGeom>
        </p:spPr>
      </p:pic>
      <p:pic>
        <p:nvPicPr>
          <p:cNvPr id="26" name="Picture 25">
            <a:extLst>
              <a:ext uri="{FF2B5EF4-FFF2-40B4-BE49-F238E27FC236}">
                <a16:creationId xmlns:a16="http://schemas.microsoft.com/office/drawing/2014/main" id="{EF513CEF-C783-7E88-F668-F63218B20877}"/>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74550" y="460204"/>
            <a:ext cx="925384" cy="338554"/>
          </a:xfrm>
          <a:prstGeom prst="rect">
            <a:avLst/>
          </a:prstGeom>
        </p:spPr>
      </p:pic>
      <p:pic>
        <p:nvPicPr>
          <p:cNvPr id="27" name="Picture 26">
            <a:extLst>
              <a:ext uri="{FF2B5EF4-FFF2-40B4-BE49-F238E27FC236}">
                <a16:creationId xmlns:a16="http://schemas.microsoft.com/office/drawing/2014/main" id="{0BB7266A-7611-8473-CA10-B3D29D39BA2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948759" y="270125"/>
            <a:ext cx="3592678" cy="631627"/>
          </a:xfrm>
          <a:prstGeom prst="rect">
            <a:avLst/>
          </a:prstGeom>
        </p:spPr>
      </p:pic>
      <p:cxnSp>
        <p:nvCxnSpPr>
          <p:cNvPr id="31" name="Straight Connector 30">
            <a:extLst>
              <a:ext uri="{FF2B5EF4-FFF2-40B4-BE49-F238E27FC236}">
                <a16:creationId xmlns:a16="http://schemas.microsoft.com/office/drawing/2014/main" id="{975EEAF7-4565-14DC-6EE7-3BF20B58D639}"/>
              </a:ext>
            </a:extLst>
          </p:cNvPr>
          <p:cNvCxnSpPr>
            <a:cxnSpLocks/>
          </p:cNvCxnSpPr>
          <p:nvPr userDrawn="1"/>
        </p:nvCxnSpPr>
        <p:spPr>
          <a:xfrm>
            <a:off x="429796" y="5244585"/>
            <a:ext cx="7210646" cy="0"/>
          </a:xfrm>
          <a:prstGeom prst="line">
            <a:avLst/>
          </a:prstGeom>
        </p:spPr>
        <p:style>
          <a:lnRef idx="1">
            <a:schemeClr val="accent5"/>
          </a:lnRef>
          <a:fillRef idx="0">
            <a:schemeClr val="accent5"/>
          </a:fillRef>
          <a:effectRef idx="0">
            <a:schemeClr val="accent5"/>
          </a:effectRef>
          <a:fontRef idx="minor">
            <a:schemeClr val="tx1"/>
          </a:fontRef>
        </p:style>
      </p:cxnSp>
      <p:sp>
        <p:nvSpPr>
          <p:cNvPr id="3" name="Title 1">
            <a:extLst>
              <a:ext uri="{FF2B5EF4-FFF2-40B4-BE49-F238E27FC236}">
                <a16:creationId xmlns:a16="http://schemas.microsoft.com/office/drawing/2014/main" id="{BE3A5A66-9A7D-757B-471E-2D6E12E0444A}"/>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800"/>
            </a:lvl1pPr>
          </a:lstStyle>
          <a:p>
            <a:r>
              <a:rPr lang="en-US" dirty="0"/>
              <a:t>Click to add Title</a:t>
            </a:r>
          </a:p>
        </p:txBody>
      </p:sp>
      <p:sp>
        <p:nvSpPr>
          <p:cNvPr id="4" name="Text Placeholder 10">
            <a:extLst>
              <a:ext uri="{FF2B5EF4-FFF2-40B4-BE49-F238E27FC236}">
                <a16:creationId xmlns:a16="http://schemas.microsoft.com/office/drawing/2014/main" id="{CEA368FB-DB9C-C865-C783-95A0E2A52185}"/>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21" name="Text Placeholder 10">
            <a:extLst>
              <a:ext uri="{FF2B5EF4-FFF2-40B4-BE49-F238E27FC236}">
                <a16:creationId xmlns:a16="http://schemas.microsoft.com/office/drawing/2014/main" id="{2839DF15-3C69-0EC2-EAAD-A33A32F31EBA}"/>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2" name="Text Placeholder 10">
            <a:extLst>
              <a:ext uri="{FF2B5EF4-FFF2-40B4-BE49-F238E27FC236}">
                <a16:creationId xmlns:a16="http://schemas.microsoft.com/office/drawing/2014/main" id="{DA370909-0BD8-C52B-E3E7-46759F165C2B}"/>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3" name="Text Placeholder 10">
            <a:extLst>
              <a:ext uri="{FF2B5EF4-FFF2-40B4-BE49-F238E27FC236}">
                <a16:creationId xmlns:a16="http://schemas.microsoft.com/office/drawing/2014/main" id="{7AE9F097-5C07-99BD-D6B3-7C0F86751A3C}"/>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24" name="Text Placeholder 10">
            <a:extLst>
              <a:ext uri="{FF2B5EF4-FFF2-40B4-BE49-F238E27FC236}">
                <a16:creationId xmlns:a16="http://schemas.microsoft.com/office/drawing/2014/main" id="{6013AB3E-84AA-FAD8-8BE7-70165296729D}"/>
              </a:ext>
            </a:extLst>
          </p:cNvPr>
          <p:cNvSpPr>
            <a:spLocks noGrp="1"/>
          </p:cNvSpPr>
          <p:nvPr>
            <p:ph type="body" sz="quarter" idx="15"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5" name="Text Placeholder 10">
            <a:extLst>
              <a:ext uri="{FF2B5EF4-FFF2-40B4-BE49-F238E27FC236}">
                <a16:creationId xmlns:a16="http://schemas.microsoft.com/office/drawing/2014/main" id="{1549D376-E13B-72D4-A8A1-0244A20803E9}"/>
              </a:ext>
            </a:extLst>
          </p:cNvPr>
          <p:cNvSpPr>
            <a:spLocks noGrp="1"/>
          </p:cNvSpPr>
          <p:nvPr>
            <p:ph type="body" sz="quarter" idx="16"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8" name="Text Placeholder 10">
            <a:extLst>
              <a:ext uri="{FF2B5EF4-FFF2-40B4-BE49-F238E27FC236}">
                <a16:creationId xmlns:a16="http://schemas.microsoft.com/office/drawing/2014/main" id="{35EECCE2-5EC5-E185-57C2-0E545BD7FBA6}"/>
              </a:ext>
            </a:extLst>
          </p:cNvPr>
          <p:cNvSpPr>
            <a:spLocks noGrp="1"/>
          </p:cNvSpPr>
          <p:nvPr>
            <p:ph type="body" sz="quarter" idx="17"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5" name="Text Placeholder 10">
            <a:extLst>
              <a:ext uri="{FF2B5EF4-FFF2-40B4-BE49-F238E27FC236}">
                <a16:creationId xmlns:a16="http://schemas.microsoft.com/office/drawing/2014/main" id="{CB3DCAC8-E080-DABA-4FE8-3500103DE676}"/>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13933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F1A944-4520-ACCF-95D2-012FB67F49D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01282" y="213826"/>
            <a:ext cx="11806685" cy="4988539"/>
          </a:xfrm>
          <a:prstGeom prst="rect">
            <a:avLst/>
          </a:prstGeom>
        </p:spPr>
      </p:pic>
      <p:pic>
        <p:nvPicPr>
          <p:cNvPr id="10" name="Picture 9">
            <a:extLst>
              <a:ext uri="{FF2B5EF4-FFF2-40B4-BE49-F238E27FC236}">
                <a16:creationId xmlns:a16="http://schemas.microsoft.com/office/drawing/2014/main" id="{AE0F7AD1-3E21-C2B1-E96D-301B8CEA296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40517" y="5609855"/>
            <a:ext cx="1254985" cy="459140"/>
          </a:xfrm>
          <a:prstGeom prst="rect">
            <a:avLst/>
          </a:prstGeom>
        </p:spPr>
      </p:pic>
      <p:pic>
        <p:nvPicPr>
          <p:cNvPr id="2" name="Picture 1">
            <a:extLst>
              <a:ext uri="{FF2B5EF4-FFF2-40B4-BE49-F238E27FC236}">
                <a16:creationId xmlns:a16="http://schemas.microsoft.com/office/drawing/2014/main" id="{EF477E3C-654E-0F80-328F-834728BD2CF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40517" y="274431"/>
            <a:ext cx="3592678" cy="631627"/>
          </a:xfrm>
          <a:prstGeom prst="rect">
            <a:avLst/>
          </a:prstGeom>
        </p:spPr>
      </p:pic>
      <p:sp>
        <p:nvSpPr>
          <p:cNvPr id="5" name="Title 1">
            <a:extLst>
              <a:ext uri="{FF2B5EF4-FFF2-40B4-BE49-F238E27FC236}">
                <a16:creationId xmlns:a16="http://schemas.microsoft.com/office/drawing/2014/main" id="{552A5B3B-C5CF-E338-03E5-CE99844F6A35}"/>
              </a:ext>
            </a:extLst>
          </p:cNvPr>
          <p:cNvSpPr>
            <a:spLocks noGrp="1"/>
          </p:cNvSpPr>
          <p:nvPr>
            <p:ph type="title" hasCustomPrompt="1"/>
          </p:nvPr>
        </p:nvSpPr>
        <p:spPr>
          <a:xfrm>
            <a:off x="2086253" y="5551459"/>
            <a:ext cx="9975010" cy="517536"/>
          </a:xfrm>
          <a:prstGeom prst="rect">
            <a:avLst/>
          </a:prstGeom>
        </p:spPr>
        <p:txBody>
          <a:bodyPr>
            <a:noAutofit/>
          </a:bodyPr>
          <a:lstStyle>
            <a:lvl1pPr algn="r">
              <a:defRPr sz="3800"/>
            </a:lvl1pPr>
          </a:lstStyle>
          <a:p>
            <a:r>
              <a:rPr lang="en-US" dirty="0"/>
              <a:t>Click to add Title</a:t>
            </a:r>
          </a:p>
        </p:txBody>
      </p:sp>
      <p:sp>
        <p:nvSpPr>
          <p:cNvPr id="4" name="Text Placeholder 9">
            <a:extLst>
              <a:ext uri="{FF2B5EF4-FFF2-40B4-BE49-F238E27FC236}">
                <a16:creationId xmlns:a16="http://schemas.microsoft.com/office/drawing/2014/main" id="{5C11D77A-09D0-D65E-527E-DE2D9BD4C0F4}"/>
              </a:ext>
            </a:extLst>
          </p:cNvPr>
          <p:cNvSpPr>
            <a:spLocks noGrp="1"/>
          </p:cNvSpPr>
          <p:nvPr>
            <p:ph type="body" sz="quarter" idx="11" hasCustomPrompt="1"/>
          </p:nvPr>
        </p:nvSpPr>
        <p:spPr>
          <a:xfrm>
            <a:off x="2086253" y="6068995"/>
            <a:ext cx="9912864" cy="369332"/>
          </a:xfrm>
          <a:prstGeom prst="rect">
            <a:avLst/>
          </a:prstGeom>
          <a:noFill/>
        </p:spPr>
        <p:txBody>
          <a:bodyPr wrap="square" rtlCol="0" anchor="t">
            <a:spAutoFit/>
          </a:bodyPr>
          <a:lstStyle>
            <a:lvl1pPr marL="0" indent="0" algn="r">
              <a:lnSpc>
                <a:spcPct val="100000"/>
              </a:lnSpc>
              <a:spcBef>
                <a:spcPts val="0"/>
              </a:spcBef>
              <a:buNone/>
              <a:defRPr lang="en-US" sz="1800" cap="none" spc="0" baseline="0" dirty="0" smtClean="0">
                <a:solidFill>
                  <a:schemeClr val="tx1"/>
                </a:solidFill>
                <a:latin typeface="Oswald Light" pitchFamily="2" charset="77"/>
                <a:ea typeface="Roboto" panose="02000000000000000000" pitchFamily="2" charset="0"/>
              </a:defRPr>
            </a:lvl1pPr>
          </a:lstStyle>
          <a:p>
            <a:pPr marL="0" lvl="0" algn="r" defTabSz="457200"/>
            <a:r>
              <a:rPr lang="en-US" dirty="0"/>
              <a:t>Click to edit subtitle text</a:t>
            </a:r>
          </a:p>
        </p:txBody>
      </p:sp>
    </p:spTree>
    <p:extLst>
      <p:ext uri="{BB962C8B-B14F-4D97-AF65-F5344CB8AC3E}">
        <p14:creationId xmlns:p14="http://schemas.microsoft.com/office/powerpoint/2010/main" val="337322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888E55-53A8-40C7-B532-C412D1C8EA1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994200"/>
            <a:ext cx="12189178" cy="863800"/>
          </a:xfrm>
          <a:prstGeom prst="rect">
            <a:avLst/>
          </a:prstGeom>
        </p:spPr>
      </p:pic>
      <p:pic>
        <p:nvPicPr>
          <p:cNvPr id="9" name="Picture 8">
            <a:extLst>
              <a:ext uri="{FF2B5EF4-FFF2-40B4-BE49-F238E27FC236}">
                <a16:creationId xmlns:a16="http://schemas.microsoft.com/office/drawing/2014/main" id="{D1FA7984-AA89-49AE-AB68-26BBCE07BAF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89178" cy="5995166"/>
          </a:xfrm>
          <a:prstGeom prst="rect">
            <a:avLst/>
          </a:prstGeom>
        </p:spPr>
      </p:pic>
      <p:sp>
        <p:nvSpPr>
          <p:cNvPr id="7" name="Title 6">
            <a:extLst>
              <a:ext uri="{FF2B5EF4-FFF2-40B4-BE49-F238E27FC236}">
                <a16:creationId xmlns:a16="http://schemas.microsoft.com/office/drawing/2014/main" id="{0B85A977-FB9A-4D6A-B238-4C7D5099AE13}"/>
              </a:ext>
            </a:extLst>
          </p:cNvPr>
          <p:cNvSpPr>
            <a:spLocks noGrp="1"/>
          </p:cNvSpPr>
          <p:nvPr>
            <p:ph type="title"/>
          </p:nvPr>
        </p:nvSpPr>
        <p:spPr>
          <a:xfrm>
            <a:off x="279981" y="2225394"/>
            <a:ext cx="11557259" cy="1325563"/>
          </a:xfrm>
        </p:spPr>
        <p:txBody>
          <a:bodyPr/>
          <a:lstStyle>
            <a:lvl1pPr algn="ctr">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2E4B747-C3A0-4FCD-ACD2-6944F871D5E7}"/>
              </a:ext>
            </a:extLst>
          </p:cNvPr>
          <p:cNvSpPr>
            <a:spLocks noGrp="1"/>
          </p:cNvSpPr>
          <p:nvPr>
            <p:ph type="body" sz="quarter" idx="13" hasCustomPrompt="1"/>
          </p:nvPr>
        </p:nvSpPr>
        <p:spPr>
          <a:xfrm>
            <a:off x="282805" y="3566767"/>
            <a:ext cx="11557260" cy="338554"/>
          </a:xfrm>
          <a:prstGeom prst="rect">
            <a:avLst/>
          </a:prstGeom>
        </p:spPr>
        <p:txBody>
          <a:bodyPr anchor="ctr">
            <a:noAutofit/>
          </a:bodyPr>
          <a:lstStyle>
            <a:lvl1pPr marL="0" indent="0" algn="ctr">
              <a:lnSpc>
                <a:spcPct val="100000"/>
              </a:lnSpc>
              <a:spcBef>
                <a:spcPts val="0"/>
              </a:spcBef>
              <a:buNone/>
              <a:defRPr sz="2000" b="0" i="0" cap="none" spc="0" baseline="0">
                <a:solidFill>
                  <a:schemeClr val="tx1"/>
                </a:solidFill>
                <a:latin typeface="+mn-lt"/>
              </a:defRPr>
            </a:lvl1pPr>
          </a:lstStyle>
          <a:p>
            <a:pPr lvl="0"/>
            <a:r>
              <a:rPr lang="en-US" dirty="0"/>
              <a:t>Click to add a Subtitle</a:t>
            </a:r>
          </a:p>
        </p:txBody>
      </p:sp>
    </p:spTree>
    <p:extLst>
      <p:ext uri="{BB962C8B-B14F-4D97-AF65-F5344CB8AC3E}">
        <p14:creationId xmlns:p14="http://schemas.microsoft.com/office/powerpoint/2010/main" val="1490633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03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C9146-68B1-1D64-9C2F-49B0A72749A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9796" y="193212"/>
            <a:ext cx="7210646" cy="4990208"/>
          </a:xfrm>
          <a:prstGeom prst="rect">
            <a:avLst/>
          </a:prstGeom>
        </p:spPr>
      </p:pic>
      <p:pic>
        <p:nvPicPr>
          <p:cNvPr id="17" name="Picture 16">
            <a:extLst>
              <a:ext uri="{FF2B5EF4-FFF2-40B4-BE49-F238E27FC236}">
                <a16:creationId xmlns:a16="http://schemas.microsoft.com/office/drawing/2014/main" id="{08B11FCD-DA95-1C91-9577-0D2A5FF2EF2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74550" y="460204"/>
            <a:ext cx="925384" cy="338554"/>
          </a:xfrm>
          <a:prstGeom prst="rect">
            <a:avLst/>
          </a:prstGeom>
        </p:spPr>
      </p:pic>
      <p:pic>
        <p:nvPicPr>
          <p:cNvPr id="18" name="Picture 17">
            <a:extLst>
              <a:ext uri="{FF2B5EF4-FFF2-40B4-BE49-F238E27FC236}">
                <a16:creationId xmlns:a16="http://schemas.microsoft.com/office/drawing/2014/main" id="{8BF8ABBB-0974-9EAA-E9F7-8063210B2C6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948759" y="270125"/>
            <a:ext cx="3592678" cy="631627"/>
          </a:xfrm>
          <a:prstGeom prst="rect">
            <a:avLst/>
          </a:prstGeom>
        </p:spPr>
      </p:pic>
      <p:sp>
        <p:nvSpPr>
          <p:cNvPr id="27" name="Rectangle 26">
            <a:extLst>
              <a:ext uri="{FF2B5EF4-FFF2-40B4-BE49-F238E27FC236}">
                <a16:creationId xmlns:a16="http://schemas.microsoft.com/office/drawing/2014/main" id="{BCB3F1A3-E201-2286-7869-CBCA89C5F955}"/>
              </a:ext>
              <a:ext uri="{C183D7F6-B498-43B3-948B-1728B52AA6E4}">
                <adec:decorative xmlns:adec="http://schemas.microsoft.com/office/drawing/2017/decorative" val="1"/>
              </a:ext>
            </a:extLst>
          </p:cNvPr>
          <p:cNvSpPr/>
          <p:nvPr userDrawn="1"/>
        </p:nvSpPr>
        <p:spPr>
          <a:xfrm>
            <a:off x="7640441" y="5183420"/>
            <a:ext cx="4551559" cy="1674579"/>
          </a:xfrm>
          <a:prstGeom prst="rect">
            <a:avLst/>
          </a:prstGeom>
          <a:solidFill>
            <a:srgbClr val="57595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91F14E9-DADB-D9CA-4FED-9A8DCCFEDA1C}"/>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800"/>
            </a:lvl1pPr>
          </a:lstStyle>
          <a:p>
            <a:r>
              <a:rPr lang="en-US" dirty="0"/>
              <a:t>Click to add Title</a:t>
            </a:r>
          </a:p>
        </p:txBody>
      </p:sp>
      <p:sp>
        <p:nvSpPr>
          <p:cNvPr id="4" name="Text Placeholder 10">
            <a:extLst>
              <a:ext uri="{FF2B5EF4-FFF2-40B4-BE49-F238E27FC236}">
                <a16:creationId xmlns:a16="http://schemas.microsoft.com/office/drawing/2014/main" id="{302AF558-E56C-42FB-121A-52DF092ED16B}"/>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16" name="Text Placeholder 10">
            <a:extLst>
              <a:ext uri="{FF2B5EF4-FFF2-40B4-BE49-F238E27FC236}">
                <a16:creationId xmlns:a16="http://schemas.microsoft.com/office/drawing/2014/main" id="{2171D459-5749-E8B8-3A6F-500A9240AC25}"/>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9" name="Text Placeholder 10">
            <a:extLst>
              <a:ext uri="{FF2B5EF4-FFF2-40B4-BE49-F238E27FC236}">
                <a16:creationId xmlns:a16="http://schemas.microsoft.com/office/drawing/2014/main" id="{EAE50952-0A03-BCB9-A7CA-23D730DD0A08}"/>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0" name="Text Placeholder 10">
            <a:extLst>
              <a:ext uri="{FF2B5EF4-FFF2-40B4-BE49-F238E27FC236}">
                <a16:creationId xmlns:a16="http://schemas.microsoft.com/office/drawing/2014/main" id="{4AA55445-756F-BD6F-80AB-C8B4EE0479C3}"/>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23" name="Text Placeholder 10">
            <a:extLst>
              <a:ext uri="{FF2B5EF4-FFF2-40B4-BE49-F238E27FC236}">
                <a16:creationId xmlns:a16="http://schemas.microsoft.com/office/drawing/2014/main" id="{228A781F-E267-DA43-9145-4406DCC7857C}"/>
              </a:ext>
            </a:extLst>
          </p:cNvPr>
          <p:cNvSpPr>
            <a:spLocks noGrp="1"/>
          </p:cNvSpPr>
          <p:nvPr>
            <p:ph type="body" sz="quarter" idx="15"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4" name="Text Placeholder 10">
            <a:extLst>
              <a:ext uri="{FF2B5EF4-FFF2-40B4-BE49-F238E27FC236}">
                <a16:creationId xmlns:a16="http://schemas.microsoft.com/office/drawing/2014/main" id="{8E34A5F4-A3E3-7FF5-4EDC-ED5B1E38A0A4}"/>
              </a:ext>
            </a:extLst>
          </p:cNvPr>
          <p:cNvSpPr>
            <a:spLocks noGrp="1"/>
          </p:cNvSpPr>
          <p:nvPr>
            <p:ph type="body" sz="quarter" idx="16"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5" name="Text Placeholder 10">
            <a:extLst>
              <a:ext uri="{FF2B5EF4-FFF2-40B4-BE49-F238E27FC236}">
                <a16:creationId xmlns:a16="http://schemas.microsoft.com/office/drawing/2014/main" id="{72B48863-A67D-33D0-6936-B244164D2FA6}"/>
              </a:ext>
            </a:extLst>
          </p:cNvPr>
          <p:cNvSpPr>
            <a:spLocks noGrp="1"/>
          </p:cNvSpPr>
          <p:nvPr>
            <p:ph type="body" sz="quarter" idx="17"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5" name="Text Placeholder 10">
            <a:extLst>
              <a:ext uri="{FF2B5EF4-FFF2-40B4-BE49-F238E27FC236}">
                <a16:creationId xmlns:a16="http://schemas.microsoft.com/office/drawing/2014/main" id="{D25D7131-E7B4-B883-AA00-AE332617EA89}"/>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7813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0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30B8F8-0DF3-AFCF-D257-07FCABD1B9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01282" y="213826"/>
            <a:ext cx="11806685" cy="4988538"/>
          </a:xfrm>
          <a:prstGeom prst="rect">
            <a:avLst/>
          </a:prstGeom>
        </p:spPr>
      </p:pic>
      <p:pic>
        <p:nvPicPr>
          <p:cNvPr id="10" name="Picture 9">
            <a:extLst>
              <a:ext uri="{FF2B5EF4-FFF2-40B4-BE49-F238E27FC236}">
                <a16:creationId xmlns:a16="http://schemas.microsoft.com/office/drawing/2014/main" id="{AE0F7AD1-3E21-C2B1-E96D-301B8CEA296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40517" y="5609855"/>
            <a:ext cx="1254985" cy="459140"/>
          </a:xfrm>
          <a:prstGeom prst="rect">
            <a:avLst/>
          </a:prstGeom>
        </p:spPr>
      </p:pic>
      <p:pic>
        <p:nvPicPr>
          <p:cNvPr id="3" name="Picture 2">
            <a:extLst>
              <a:ext uri="{FF2B5EF4-FFF2-40B4-BE49-F238E27FC236}">
                <a16:creationId xmlns:a16="http://schemas.microsoft.com/office/drawing/2014/main" id="{32212710-253D-4885-99DE-48E211DFEC3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8497" y="321566"/>
            <a:ext cx="3592678" cy="631627"/>
          </a:xfrm>
          <a:prstGeom prst="rect">
            <a:avLst/>
          </a:prstGeom>
        </p:spPr>
      </p:pic>
      <p:sp>
        <p:nvSpPr>
          <p:cNvPr id="6" name="Title 1">
            <a:extLst>
              <a:ext uri="{FF2B5EF4-FFF2-40B4-BE49-F238E27FC236}">
                <a16:creationId xmlns:a16="http://schemas.microsoft.com/office/drawing/2014/main" id="{9FB9CB47-9E68-D3D5-1FA2-D38A240E68F8}"/>
              </a:ext>
            </a:extLst>
          </p:cNvPr>
          <p:cNvSpPr>
            <a:spLocks noGrp="1"/>
          </p:cNvSpPr>
          <p:nvPr>
            <p:ph type="title" hasCustomPrompt="1"/>
          </p:nvPr>
        </p:nvSpPr>
        <p:spPr>
          <a:xfrm>
            <a:off x="2086253" y="5551459"/>
            <a:ext cx="9975010" cy="517536"/>
          </a:xfrm>
          <a:prstGeom prst="rect">
            <a:avLst/>
          </a:prstGeom>
        </p:spPr>
        <p:txBody>
          <a:bodyPr>
            <a:noAutofit/>
          </a:bodyPr>
          <a:lstStyle>
            <a:lvl1pPr algn="r">
              <a:defRPr sz="3800"/>
            </a:lvl1pPr>
          </a:lstStyle>
          <a:p>
            <a:r>
              <a:rPr lang="en-US" dirty="0"/>
              <a:t>Click to add Title</a:t>
            </a:r>
          </a:p>
        </p:txBody>
      </p:sp>
      <p:sp>
        <p:nvSpPr>
          <p:cNvPr id="5" name="Text Placeholder 9">
            <a:extLst>
              <a:ext uri="{FF2B5EF4-FFF2-40B4-BE49-F238E27FC236}">
                <a16:creationId xmlns:a16="http://schemas.microsoft.com/office/drawing/2014/main" id="{2F632BE9-764D-7857-A3A2-8000246AB0B7}"/>
              </a:ext>
            </a:extLst>
          </p:cNvPr>
          <p:cNvSpPr>
            <a:spLocks noGrp="1"/>
          </p:cNvSpPr>
          <p:nvPr>
            <p:ph type="body" sz="quarter" idx="11" hasCustomPrompt="1"/>
          </p:nvPr>
        </p:nvSpPr>
        <p:spPr>
          <a:xfrm>
            <a:off x="2086253" y="6068995"/>
            <a:ext cx="9912864" cy="369332"/>
          </a:xfrm>
          <a:prstGeom prst="rect">
            <a:avLst/>
          </a:prstGeom>
          <a:noFill/>
        </p:spPr>
        <p:txBody>
          <a:bodyPr wrap="square" rtlCol="0" anchor="t">
            <a:spAutoFit/>
          </a:bodyPr>
          <a:lstStyle>
            <a:lvl1pPr marL="0" indent="0" algn="r">
              <a:lnSpc>
                <a:spcPct val="100000"/>
              </a:lnSpc>
              <a:spcBef>
                <a:spcPts val="0"/>
              </a:spcBef>
              <a:buNone/>
              <a:defRPr lang="en-US" sz="1800" cap="none" spc="0" baseline="0" dirty="0" smtClean="0">
                <a:solidFill>
                  <a:schemeClr val="tx1"/>
                </a:solidFill>
                <a:latin typeface="Oswald Light" pitchFamily="2" charset="77"/>
                <a:ea typeface="Roboto" panose="02000000000000000000" pitchFamily="2" charset="0"/>
              </a:defRPr>
            </a:lvl1pPr>
          </a:lstStyle>
          <a:p>
            <a:pPr marL="0" lvl="0" algn="r" defTabSz="457200"/>
            <a:r>
              <a:rPr lang="en-US" dirty="0"/>
              <a:t>Click to edit subtitle text</a:t>
            </a:r>
          </a:p>
        </p:txBody>
      </p:sp>
    </p:spTree>
    <p:extLst>
      <p:ext uri="{BB962C8B-B14F-4D97-AF65-F5344CB8AC3E}">
        <p14:creationId xmlns:p14="http://schemas.microsoft.com/office/powerpoint/2010/main" val="3129505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05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C9146-68B1-1D64-9C2F-49B0A72749A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9796" y="210452"/>
            <a:ext cx="7210646" cy="4958717"/>
          </a:xfrm>
          <a:prstGeom prst="rect">
            <a:avLst/>
          </a:prstGeom>
        </p:spPr>
      </p:pic>
      <p:pic>
        <p:nvPicPr>
          <p:cNvPr id="17" name="Picture 16">
            <a:extLst>
              <a:ext uri="{FF2B5EF4-FFF2-40B4-BE49-F238E27FC236}">
                <a16:creationId xmlns:a16="http://schemas.microsoft.com/office/drawing/2014/main" id="{08B11FCD-DA95-1C91-9577-0D2A5FF2EF2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580284" y="488485"/>
            <a:ext cx="925384" cy="338554"/>
          </a:xfrm>
          <a:prstGeom prst="rect">
            <a:avLst/>
          </a:prstGeom>
        </p:spPr>
      </p:pic>
      <p:pic>
        <p:nvPicPr>
          <p:cNvPr id="18" name="Picture 17">
            <a:extLst>
              <a:ext uri="{FF2B5EF4-FFF2-40B4-BE49-F238E27FC236}">
                <a16:creationId xmlns:a16="http://schemas.microsoft.com/office/drawing/2014/main" id="{8BF8ABBB-0974-9EAA-E9F7-8063210B2C6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005320" y="298406"/>
            <a:ext cx="3592678" cy="631627"/>
          </a:xfrm>
          <a:prstGeom prst="rect">
            <a:avLst/>
          </a:prstGeom>
        </p:spPr>
      </p:pic>
      <p:sp>
        <p:nvSpPr>
          <p:cNvPr id="4" name="Rectangle 3">
            <a:extLst>
              <a:ext uri="{FF2B5EF4-FFF2-40B4-BE49-F238E27FC236}">
                <a16:creationId xmlns:a16="http://schemas.microsoft.com/office/drawing/2014/main" id="{8F872D8B-1E9F-984B-CDCD-86367C90C9AA}"/>
              </a:ext>
              <a:ext uri="{C183D7F6-B498-43B3-948B-1728B52AA6E4}">
                <adec:decorative xmlns:adec="http://schemas.microsoft.com/office/drawing/2017/decorative" val="1"/>
              </a:ext>
            </a:extLst>
          </p:cNvPr>
          <p:cNvSpPr/>
          <p:nvPr userDrawn="1"/>
        </p:nvSpPr>
        <p:spPr>
          <a:xfrm flipV="1">
            <a:off x="429795" y="5164567"/>
            <a:ext cx="7210646" cy="45719"/>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60FA6E-3B8B-F5BE-DAF1-E029C7406C53}"/>
              </a:ext>
              <a:ext uri="{C183D7F6-B498-43B3-948B-1728B52AA6E4}">
                <adec:decorative xmlns:adec="http://schemas.microsoft.com/office/drawing/2017/decorative" val="1"/>
              </a:ext>
            </a:extLst>
          </p:cNvPr>
          <p:cNvSpPr/>
          <p:nvPr userDrawn="1"/>
        </p:nvSpPr>
        <p:spPr>
          <a:xfrm>
            <a:off x="7640441" y="5202275"/>
            <a:ext cx="4551559" cy="1655724"/>
          </a:xfrm>
          <a:prstGeom prst="rect">
            <a:avLst/>
          </a:prstGeom>
          <a:solidFill>
            <a:schemeClr val="bg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E05943-83EA-6598-31A0-E962F67310B8}"/>
              </a:ext>
              <a:ext uri="{C183D7F6-B498-43B3-948B-1728B52AA6E4}">
                <adec:decorative xmlns:adec="http://schemas.microsoft.com/office/drawing/2017/decorative" val="1"/>
              </a:ext>
            </a:extLst>
          </p:cNvPr>
          <p:cNvSpPr/>
          <p:nvPr userDrawn="1"/>
        </p:nvSpPr>
        <p:spPr>
          <a:xfrm>
            <a:off x="0" y="2"/>
            <a:ext cx="12192000" cy="70699"/>
          </a:xfrm>
          <a:prstGeom prst="rect">
            <a:avLst/>
          </a:prstGeom>
          <a:solidFill>
            <a:schemeClr val="accent3">
              <a:lumMod val="40000"/>
              <a:lumOff val="60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A5FAB49-6926-E45C-F53B-3C05F291FAEC}"/>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800"/>
            </a:lvl1pPr>
          </a:lstStyle>
          <a:p>
            <a:r>
              <a:rPr lang="en-US" dirty="0"/>
              <a:t>Click to add Title</a:t>
            </a:r>
          </a:p>
        </p:txBody>
      </p:sp>
      <p:sp>
        <p:nvSpPr>
          <p:cNvPr id="5" name="Text Placeholder 10">
            <a:extLst>
              <a:ext uri="{FF2B5EF4-FFF2-40B4-BE49-F238E27FC236}">
                <a16:creationId xmlns:a16="http://schemas.microsoft.com/office/drawing/2014/main" id="{3937A589-45A8-DB1D-6544-EBC2CFD47AC9}"/>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12" name="Text Placeholder 10">
            <a:extLst>
              <a:ext uri="{FF2B5EF4-FFF2-40B4-BE49-F238E27FC236}">
                <a16:creationId xmlns:a16="http://schemas.microsoft.com/office/drawing/2014/main" id="{AF8DF4F4-7665-5D6A-27E4-F2EB3474581D}"/>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4" name="Text Placeholder 10">
            <a:extLst>
              <a:ext uri="{FF2B5EF4-FFF2-40B4-BE49-F238E27FC236}">
                <a16:creationId xmlns:a16="http://schemas.microsoft.com/office/drawing/2014/main" id="{59090967-031C-111A-EE5C-6248979DB12A}"/>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9" name="Text Placeholder 10">
            <a:extLst>
              <a:ext uri="{FF2B5EF4-FFF2-40B4-BE49-F238E27FC236}">
                <a16:creationId xmlns:a16="http://schemas.microsoft.com/office/drawing/2014/main" id="{F63E320A-77EE-B75C-44D7-937FE1D61649}"/>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20" name="Text Placeholder 10">
            <a:extLst>
              <a:ext uri="{FF2B5EF4-FFF2-40B4-BE49-F238E27FC236}">
                <a16:creationId xmlns:a16="http://schemas.microsoft.com/office/drawing/2014/main" id="{090E2C35-43EC-56ED-F674-5B72FD8F4813}"/>
              </a:ext>
            </a:extLst>
          </p:cNvPr>
          <p:cNvSpPr>
            <a:spLocks noGrp="1"/>
          </p:cNvSpPr>
          <p:nvPr>
            <p:ph type="body" sz="quarter" idx="15"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1" name="Text Placeholder 10">
            <a:extLst>
              <a:ext uri="{FF2B5EF4-FFF2-40B4-BE49-F238E27FC236}">
                <a16:creationId xmlns:a16="http://schemas.microsoft.com/office/drawing/2014/main" id="{72B3AE95-E911-2167-8216-7E77FD4AA64E}"/>
              </a:ext>
            </a:extLst>
          </p:cNvPr>
          <p:cNvSpPr>
            <a:spLocks noGrp="1"/>
          </p:cNvSpPr>
          <p:nvPr>
            <p:ph type="body" sz="quarter" idx="16"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2" name="Text Placeholder 10">
            <a:extLst>
              <a:ext uri="{FF2B5EF4-FFF2-40B4-BE49-F238E27FC236}">
                <a16:creationId xmlns:a16="http://schemas.microsoft.com/office/drawing/2014/main" id="{41090C10-13FF-D6BF-CAB4-66EEE149CF6A}"/>
              </a:ext>
            </a:extLst>
          </p:cNvPr>
          <p:cNvSpPr>
            <a:spLocks noGrp="1"/>
          </p:cNvSpPr>
          <p:nvPr>
            <p:ph type="body" sz="quarter" idx="17"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8" name="Text Placeholder 10">
            <a:extLst>
              <a:ext uri="{FF2B5EF4-FFF2-40B4-BE49-F238E27FC236}">
                <a16:creationId xmlns:a16="http://schemas.microsoft.com/office/drawing/2014/main" id="{A78B1DD7-C522-7706-F160-329801D1B157}"/>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9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4286726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Studio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716963-8C36-B0D3-FEC1-947F1D183638}"/>
              </a:ext>
              <a:ext uri="{C183D7F6-B498-43B3-948B-1728B52AA6E4}">
                <adec:decorative xmlns:adec="http://schemas.microsoft.com/office/drawing/2017/decorative" val="1"/>
              </a:ext>
            </a:extLst>
          </p:cNvPr>
          <p:cNvSpPr/>
          <p:nvPr userDrawn="1"/>
        </p:nvSpPr>
        <p:spPr>
          <a:xfrm>
            <a:off x="7640441" y="5156556"/>
            <a:ext cx="4551559" cy="1701442"/>
          </a:xfrm>
          <a:prstGeom prst="rect">
            <a:avLst/>
          </a:prstGeom>
          <a:solidFill>
            <a:srgbClr val="101B3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3897B8D-1788-481F-2B7A-757F83FE93F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3143" y="1064751"/>
            <a:ext cx="7267298" cy="4091805"/>
          </a:xfrm>
          <a:prstGeom prst="rect">
            <a:avLst/>
          </a:prstGeom>
        </p:spPr>
      </p:pic>
      <p:sp>
        <p:nvSpPr>
          <p:cNvPr id="34" name="Rectangle 33">
            <a:extLst>
              <a:ext uri="{FF2B5EF4-FFF2-40B4-BE49-F238E27FC236}">
                <a16:creationId xmlns:a16="http://schemas.microsoft.com/office/drawing/2014/main" id="{70E263DC-BC73-F074-19F7-D2ACCC9D203D}"/>
              </a:ext>
            </a:extLst>
          </p:cNvPr>
          <p:cNvSpPr/>
          <p:nvPr userDrawn="1"/>
        </p:nvSpPr>
        <p:spPr>
          <a:xfrm>
            <a:off x="7640441" y="-6288"/>
            <a:ext cx="4551559" cy="107103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074FB4C-F5F9-C5F6-22BF-DDD5E3BEBEE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73143" y="556827"/>
            <a:ext cx="925384" cy="338554"/>
          </a:xfrm>
          <a:prstGeom prst="rect">
            <a:avLst/>
          </a:prstGeom>
        </p:spPr>
      </p:pic>
      <p:pic>
        <p:nvPicPr>
          <p:cNvPr id="36" name="Picture 35">
            <a:extLst>
              <a:ext uri="{FF2B5EF4-FFF2-40B4-BE49-F238E27FC236}">
                <a16:creationId xmlns:a16="http://schemas.microsoft.com/office/drawing/2014/main" id="{5C99B207-095B-C62D-D3F5-F27BECEA8D3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897427" y="366748"/>
            <a:ext cx="3592678" cy="631627"/>
          </a:xfrm>
          <a:prstGeom prst="rect">
            <a:avLst/>
          </a:prstGeom>
        </p:spPr>
      </p:pic>
      <p:sp>
        <p:nvSpPr>
          <p:cNvPr id="3" name="Title 1">
            <a:extLst>
              <a:ext uri="{FF2B5EF4-FFF2-40B4-BE49-F238E27FC236}">
                <a16:creationId xmlns:a16="http://schemas.microsoft.com/office/drawing/2014/main" id="{6490AEAA-CE99-1DFE-6345-B13DCDE90142}"/>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800"/>
            </a:lvl1pPr>
          </a:lstStyle>
          <a:p>
            <a:r>
              <a:rPr lang="en-US" dirty="0"/>
              <a:t>Click to add Title</a:t>
            </a:r>
          </a:p>
        </p:txBody>
      </p:sp>
      <p:sp>
        <p:nvSpPr>
          <p:cNvPr id="5" name="Text Placeholder 10">
            <a:extLst>
              <a:ext uri="{FF2B5EF4-FFF2-40B4-BE49-F238E27FC236}">
                <a16:creationId xmlns:a16="http://schemas.microsoft.com/office/drawing/2014/main" id="{9F38485C-6AA7-695A-0457-EFF9DC0B83E0}"/>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14" name="Text Placeholder 10">
            <a:extLst>
              <a:ext uri="{FF2B5EF4-FFF2-40B4-BE49-F238E27FC236}">
                <a16:creationId xmlns:a16="http://schemas.microsoft.com/office/drawing/2014/main" id="{26F4F42A-AF26-DFF9-597C-7D834A42A431}"/>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5" name="Text Placeholder 10">
            <a:extLst>
              <a:ext uri="{FF2B5EF4-FFF2-40B4-BE49-F238E27FC236}">
                <a16:creationId xmlns:a16="http://schemas.microsoft.com/office/drawing/2014/main" id="{E8EC96C4-F75A-32A9-A527-7FDC4DF1AF4F}"/>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6" name="Text Placeholder 10">
            <a:extLst>
              <a:ext uri="{FF2B5EF4-FFF2-40B4-BE49-F238E27FC236}">
                <a16:creationId xmlns:a16="http://schemas.microsoft.com/office/drawing/2014/main" id="{4000A15C-2EEC-6E81-8842-98F923F650A8}"/>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17" name="Text Placeholder 10">
            <a:extLst>
              <a:ext uri="{FF2B5EF4-FFF2-40B4-BE49-F238E27FC236}">
                <a16:creationId xmlns:a16="http://schemas.microsoft.com/office/drawing/2014/main" id="{600617F3-15C0-345C-72BD-66972ECB1226}"/>
              </a:ext>
            </a:extLst>
          </p:cNvPr>
          <p:cNvSpPr>
            <a:spLocks noGrp="1"/>
          </p:cNvSpPr>
          <p:nvPr>
            <p:ph type="body" sz="quarter" idx="15"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8" name="Text Placeholder 10">
            <a:extLst>
              <a:ext uri="{FF2B5EF4-FFF2-40B4-BE49-F238E27FC236}">
                <a16:creationId xmlns:a16="http://schemas.microsoft.com/office/drawing/2014/main" id="{7CC094F7-F9FE-5CB3-06AB-1BC6C2EF53C1}"/>
              </a:ext>
            </a:extLst>
          </p:cNvPr>
          <p:cNvSpPr>
            <a:spLocks noGrp="1"/>
          </p:cNvSpPr>
          <p:nvPr>
            <p:ph type="body" sz="quarter" idx="16"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9" name="Text Placeholder 10">
            <a:extLst>
              <a:ext uri="{FF2B5EF4-FFF2-40B4-BE49-F238E27FC236}">
                <a16:creationId xmlns:a16="http://schemas.microsoft.com/office/drawing/2014/main" id="{E56300F9-A26A-6258-45F2-62BDC973C260}"/>
              </a:ext>
            </a:extLst>
          </p:cNvPr>
          <p:cNvSpPr>
            <a:spLocks noGrp="1"/>
          </p:cNvSpPr>
          <p:nvPr>
            <p:ph type="body" sz="quarter" idx="17"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4" name="Text Placeholder 10">
            <a:extLst>
              <a:ext uri="{FF2B5EF4-FFF2-40B4-BE49-F238E27FC236}">
                <a16:creationId xmlns:a16="http://schemas.microsoft.com/office/drawing/2014/main" id="{74CB31BA-9208-395E-F5A0-713904022572}"/>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993612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Studio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C5F745-5255-94EF-41B9-442B637BE60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73143" y="556827"/>
            <a:ext cx="925384" cy="338554"/>
          </a:xfrm>
          <a:prstGeom prst="rect">
            <a:avLst/>
          </a:prstGeom>
        </p:spPr>
      </p:pic>
      <p:pic>
        <p:nvPicPr>
          <p:cNvPr id="14" name="Picture 13">
            <a:extLst>
              <a:ext uri="{FF2B5EF4-FFF2-40B4-BE49-F238E27FC236}">
                <a16:creationId xmlns:a16="http://schemas.microsoft.com/office/drawing/2014/main" id="{1C0AEF62-67F3-293C-CD6C-E9C99785B3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97427" y="366748"/>
            <a:ext cx="3592678" cy="631627"/>
          </a:xfrm>
          <a:prstGeom prst="rect">
            <a:avLst/>
          </a:prstGeom>
        </p:spPr>
      </p:pic>
      <p:sp>
        <p:nvSpPr>
          <p:cNvPr id="20" name="Rectangle 19">
            <a:extLst>
              <a:ext uri="{FF2B5EF4-FFF2-40B4-BE49-F238E27FC236}">
                <a16:creationId xmlns:a16="http://schemas.microsoft.com/office/drawing/2014/main" id="{AD716963-8C36-B0D3-FEC1-947F1D183638}"/>
              </a:ext>
              <a:ext uri="{C183D7F6-B498-43B3-948B-1728B52AA6E4}">
                <adec:decorative xmlns:adec="http://schemas.microsoft.com/office/drawing/2017/decorative" val="1"/>
              </a:ext>
            </a:extLst>
          </p:cNvPr>
          <p:cNvSpPr/>
          <p:nvPr userDrawn="1"/>
        </p:nvSpPr>
        <p:spPr>
          <a:xfrm>
            <a:off x="7640441" y="5156556"/>
            <a:ext cx="4551559" cy="170144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E263DC-BC73-F074-19F7-D2ACCC9D203D}"/>
              </a:ext>
              <a:ext uri="{C183D7F6-B498-43B3-948B-1728B52AA6E4}">
                <adec:decorative xmlns:adec="http://schemas.microsoft.com/office/drawing/2017/decorative" val="1"/>
              </a:ext>
            </a:extLst>
          </p:cNvPr>
          <p:cNvSpPr/>
          <p:nvPr userDrawn="1"/>
        </p:nvSpPr>
        <p:spPr>
          <a:xfrm>
            <a:off x="7640441" y="-6288"/>
            <a:ext cx="4551559" cy="107103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8AB84D-DE99-5AFC-CDD7-22BC74401EE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41289" y="1057451"/>
            <a:ext cx="7299151" cy="4099105"/>
          </a:xfrm>
          <a:prstGeom prst="rect">
            <a:avLst/>
          </a:prstGeom>
        </p:spPr>
      </p:pic>
      <p:sp>
        <p:nvSpPr>
          <p:cNvPr id="4" name="Title 1">
            <a:extLst>
              <a:ext uri="{FF2B5EF4-FFF2-40B4-BE49-F238E27FC236}">
                <a16:creationId xmlns:a16="http://schemas.microsoft.com/office/drawing/2014/main" id="{3B456D87-65F9-D619-8DC9-FB348DB717B5}"/>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800"/>
            </a:lvl1pPr>
          </a:lstStyle>
          <a:p>
            <a:r>
              <a:rPr lang="en-US" dirty="0"/>
              <a:t>Click to add Title</a:t>
            </a:r>
          </a:p>
        </p:txBody>
      </p:sp>
      <p:sp>
        <p:nvSpPr>
          <p:cNvPr id="5" name="Text Placeholder 10">
            <a:extLst>
              <a:ext uri="{FF2B5EF4-FFF2-40B4-BE49-F238E27FC236}">
                <a16:creationId xmlns:a16="http://schemas.microsoft.com/office/drawing/2014/main" id="{4C5937F3-1087-053A-DBB3-949AD29FEFBE}"/>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18" name="Text Placeholder 10">
            <a:extLst>
              <a:ext uri="{FF2B5EF4-FFF2-40B4-BE49-F238E27FC236}">
                <a16:creationId xmlns:a16="http://schemas.microsoft.com/office/drawing/2014/main" id="{629BD5F5-50B2-54C3-3103-20A7EB71AA68}"/>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9" name="Text Placeholder 10">
            <a:extLst>
              <a:ext uri="{FF2B5EF4-FFF2-40B4-BE49-F238E27FC236}">
                <a16:creationId xmlns:a16="http://schemas.microsoft.com/office/drawing/2014/main" id="{250D6A64-9CE6-50F3-F970-574B45D83AB1}"/>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1" name="Text Placeholder 10">
            <a:extLst>
              <a:ext uri="{FF2B5EF4-FFF2-40B4-BE49-F238E27FC236}">
                <a16:creationId xmlns:a16="http://schemas.microsoft.com/office/drawing/2014/main" id="{FA357211-CB57-E60A-2EDF-9CAF49044E25}"/>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22" name="Text Placeholder 10">
            <a:extLst>
              <a:ext uri="{FF2B5EF4-FFF2-40B4-BE49-F238E27FC236}">
                <a16:creationId xmlns:a16="http://schemas.microsoft.com/office/drawing/2014/main" id="{B39DA63F-5DA2-4CF7-644D-BB6D07CCFC8B}"/>
              </a:ext>
            </a:extLst>
          </p:cNvPr>
          <p:cNvSpPr>
            <a:spLocks noGrp="1"/>
          </p:cNvSpPr>
          <p:nvPr>
            <p:ph type="body" sz="quarter" idx="15"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23" name="Text Placeholder 10">
            <a:extLst>
              <a:ext uri="{FF2B5EF4-FFF2-40B4-BE49-F238E27FC236}">
                <a16:creationId xmlns:a16="http://schemas.microsoft.com/office/drawing/2014/main" id="{43C676C1-4056-7CC0-6D70-E6452F0599A0}"/>
              </a:ext>
            </a:extLst>
          </p:cNvPr>
          <p:cNvSpPr>
            <a:spLocks noGrp="1"/>
          </p:cNvSpPr>
          <p:nvPr>
            <p:ph type="body" sz="quarter" idx="16"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4" name="Text Placeholder 10">
            <a:extLst>
              <a:ext uri="{FF2B5EF4-FFF2-40B4-BE49-F238E27FC236}">
                <a16:creationId xmlns:a16="http://schemas.microsoft.com/office/drawing/2014/main" id="{BCD12338-8A92-CEB4-F1FE-BFD977D0BD78}"/>
              </a:ext>
            </a:extLst>
          </p:cNvPr>
          <p:cNvSpPr>
            <a:spLocks noGrp="1"/>
          </p:cNvSpPr>
          <p:nvPr>
            <p:ph type="body" sz="quarter" idx="17"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6" name="Text Placeholder 10">
            <a:extLst>
              <a:ext uri="{FF2B5EF4-FFF2-40B4-BE49-F238E27FC236}">
                <a16:creationId xmlns:a16="http://schemas.microsoft.com/office/drawing/2014/main" id="{233E371D-976A-6888-1D02-C7D8793AAEC2}"/>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120358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us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21418-47A7-CD73-7C74-A975717DB476}"/>
              </a:ext>
              <a:ext uri="{C183D7F6-B498-43B3-948B-1728B52AA6E4}">
                <adec:decorative xmlns:adec="http://schemas.microsoft.com/office/drawing/2017/decorative" val="1"/>
              </a:ext>
            </a:extLst>
          </p:cNvPr>
          <p:cNvSpPr/>
          <p:nvPr userDrawn="1"/>
        </p:nvSpPr>
        <p:spPr>
          <a:xfrm>
            <a:off x="7640441" y="5156556"/>
            <a:ext cx="4551559" cy="170144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C5F745-5255-94EF-41B9-442B637BE60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67503" y="460204"/>
            <a:ext cx="925384" cy="338554"/>
          </a:xfrm>
          <a:prstGeom prst="rect">
            <a:avLst/>
          </a:prstGeom>
        </p:spPr>
      </p:pic>
      <p:pic>
        <p:nvPicPr>
          <p:cNvPr id="14" name="Picture 13">
            <a:extLst>
              <a:ext uri="{FF2B5EF4-FFF2-40B4-BE49-F238E27FC236}">
                <a16:creationId xmlns:a16="http://schemas.microsoft.com/office/drawing/2014/main" id="{1C0AEF62-67F3-293C-CD6C-E9C99785B3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24175" y="270125"/>
            <a:ext cx="3592678" cy="631627"/>
          </a:xfrm>
          <a:prstGeom prst="rect">
            <a:avLst/>
          </a:prstGeom>
        </p:spPr>
      </p:pic>
      <p:sp>
        <p:nvSpPr>
          <p:cNvPr id="2" name="Content Placeholder 31">
            <a:extLst>
              <a:ext uri="{FF2B5EF4-FFF2-40B4-BE49-F238E27FC236}">
                <a16:creationId xmlns:a16="http://schemas.microsoft.com/office/drawing/2014/main" id="{D2E1D22D-62E5-959F-9F25-B95C3B4D83CB}"/>
              </a:ext>
              <a:ext uri="{C183D7F6-B498-43B3-948B-1728B52AA6E4}">
                <adec:decorative xmlns:adec="http://schemas.microsoft.com/office/drawing/2017/decorative" val="1"/>
              </a:ext>
            </a:extLst>
          </p:cNvPr>
          <p:cNvSpPr>
            <a:spLocks noGrp="1"/>
          </p:cNvSpPr>
          <p:nvPr>
            <p:ph sz="quarter" idx="15" hasCustomPrompt="1"/>
          </p:nvPr>
        </p:nvSpPr>
        <p:spPr>
          <a:xfrm>
            <a:off x="429794" y="960379"/>
            <a:ext cx="7196025" cy="4196177"/>
          </a:xfrm>
          <a:prstGeom prst="rect">
            <a:avLst/>
          </a:prstGeom>
        </p:spPr>
        <p:txBody>
          <a:bodyPr/>
          <a:lstStyle>
            <a:lvl1pPr marL="0" indent="0">
              <a:buNone/>
              <a:defRPr lang="en-US" sz="1800" kern="1200" baseline="0" dirty="0">
                <a:solidFill>
                  <a:schemeClr val="bg1"/>
                </a:solidFill>
                <a:latin typeface="Roboto Light" panose="02000000000000000000" pitchFamily="2" charset="0"/>
                <a:ea typeface="Roboto Lt" panose="02000000000000000000" pitchFamily="2" charset="0"/>
                <a:cs typeface="+mn-cs"/>
              </a:defRPr>
            </a:lvl1pPr>
          </a:lstStyle>
          <a:p>
            <a:pPr lvl="0"/>
            <a:r>
              <a:rPr lang="en-US" dirty="0"/>
              <a:t>Click here to add content</a:t>
            </a:r>
          </a:p>
        </p:txBody>
      </p:sp>
      <p:sp>
        <p:nvSpPr>
          <p:cNvPr id="19" name="Rectangle 18">
            <a:extLst>
              <a:ext uri="{FF2B5EF4-FFF2-40B4-BE49-F238E27FC236}">
                <a16:creationId xmlns:a16="http://schemas.microsoft.com/office/drawing/2014/main" id="{2D5F2667-3FDD-64A8-12C1-5CA4CB50DAD6}"/>
              </a:ext>
            </a:extLst>
          </p:cNvPr>
          <p:cNvSpPr/>
          <p:nvPr userDrawn="1"/>
        </p:nvSpPr>
        <p:spPr>
          <a:xfrm>
            <a:off x="0" y="2"/>
            <a:ext cx="12192000" cy="70699"/>
          </a:xfrm>
          <a:prstGeom prst="rect">
            <a:avLst/>
          </a:prstGeom>
          <a:solidFill>
            <a:schemeClr val="accent3">
              <a:lumMod val="40000"/>
              <a:lumOff val="60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FE7760E-B835-F4C9-1504-00254E6B02EA}"/>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400"/>
            </a:lvl1pPr>
          </a:lstStyle>
          <a:p>
            <a:r>
              <a:rPr lang="en-US" dirty="0"/>
              <a:t>Click to add Title</a:t>
            </a:r>
          </a:p>
        </p:txBody>
      </p:sp>
      <p:sp>
        <p:nvSpPr>
          <p:cNvPr id="7" name="Text Placeholder 10">
            <a:extLst>
              <a:ext uri="{FF2B5EF4-FFF2-40B4-BE49-F238E27FC236}">
                <a16:creationId xmlns:a16="http://schemas.microsoft.com/office/drawing/2014/main" id="{3CC8283B-9BAF-4FAB-0051-D99A3BD229D4}"/>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11" name="Text Placeholder 10">
            <a:extLst>
              <a:ext uri="{FF2B5EF4-FFF2-40B4-BE49-F238E27FC236}">
                <a16:creationId xmlns:a16="http://schemas.microsoft.com/office/drawing/2014/main" id="{ED8EB016-1E22-2345-7DB5-99BB11DBE1DC}"/>
              </a:ext>
            </a:extLst>
          </p:cNvPr>
          <p:cNvSpPr>
            <a:spLocks noGrp="1"/>
          </p:cNvSpPr>
          <p:nvPr>
            <p:ph type="body" sz="quarter" idx="12" hasCustomPrompt="1"/>
          </p:nvPr>
        </p:nvSpPr>
        <p:spPr>
          <a:xfrm>
            <a:off x="8131833" y="2038586"/>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err="1"/>
              <a:t>Firstname</a:t>
            </a:r>
            <a:r>
              <a:rPr lang="en-US" dirty="0"/>
              <a:t> </a:t>
            </a:r>
            <a:r>
              <a:rPr lang="en-US" dirty="0" err="1"/>
              <a:t>Lastname</a:t>
            </a:r>
            <a:endParaRPr lang="en-US" dirty="0"/>
          </a:p>
        </p:txBody>
      </p:sp>
      <p:sp>
        <p:nvSpPr>
          <p:cNvPr id="15" name="Text Placeholder 10">
            <a:extLst>
              <a:ext uri="{FF2B5EF4-FFF2-40B4-BE49-F238E27FC236}">
                <a16:creationId xmlns:a16="http://schemas.microsoft.com/office/drawing/2014/main" id="{89326104-C8B0-A4A5-5479-B264027287C4}"/>
              </a:ext>
            </a:extLst>
          </p:cNvPr>
          <p:cNvSpPr>
            <a:spLocks noGrp="1"/>
          </p:cNvSpPr>
          <p:nvPr>
            <p:ph type="body" sz="quarter" idx="13" hasCustomPrompt="1"/>
          </p:nvPr>
        </p:nvSpPr>
        <p:spPr>
          <a:xfrm>
            <a:off x="8131833" y="2343387"/>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6" name="Text Placeholder 10">
            <a:extLst>
              <a:ext uri="{FF2B5EF4-FFF2-40B4-BE49-F238E27FC236}">
                <a16:creationId xmlns:a16="http://schemas.microsoft.com/office/drawing/2014/main" id="{9D21404D-2B68-5182-D9AE-75AA113795E6}"/>
              </a:ext>
            </a:extLst>
          </p:cNvPr>
          <p:cNvSpPr>
            <a:spLocks noGrp="1"/>
          </p:cNvSpPr>
          <p:nvPr>
            <p:ph type="body" sz="quarter" idx="14" hasCustomPrompt="1"/>
          </p:nvPr>
        </p:nvSpPr>
        <p:spPr>
          <a:xfrm>
            <a:off x="8131833" y="2653938"/>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17" name="Text Placeholder 10">
            <a:extLst>
              <a:ext uri="{FF2B5EF4-FFF2-40B4-BE49-F238E27FC236}">
                <a16:creationId xmlns:a16="http://schemas.microsoft.com/office/drawing/2014/main" id="{B67BB5AE-3AC1-2B9D-0587-2F449D006284}"/>
              </a:ext>
            </a:extLst>
          </p:cNvPr>
          <p:cNvSpPr>
            <a:spLocks noGrp="1"/>
          </p:cNvSpPr>
          <p:nvPr>
            <p:ph type="body" sz="quarter" idx="16" hasCustomPrompt="1"/>
          </p:nvPr>
        </p:nvSpPr>
        <p:spPr>
          <a:xfrm>
            <a:off x="8131833" y="3317421"/>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8" name="Text Placeholder 10">
            <a:extLst>
              <a:ext uri="{FF2B5EF4-FFF2-40B4-BE49-F238E27FC236}">
                <a16:creationId xmlns:a16="http://schemas.microsoft.com/office/drawing/2014/main" id="{0083B992-B6B0-CAD7-B5F9-0ADFB4BB283D}"/>
              </a:ext>
            </a:extLst>
          </p:cNvPr>
          <p:cNvSpPr>
            <a:spLocks noGrp="1"/>
          </p:cNvSpPr>
          <p:nvPr>
            <p:ph type="body" sz="quarter" idx="17" hasCustomPrompt="1"/>
          </p:nvPr>
        </p:nvSpPr>
        <p:spPr>
          <a:xfrm>
            <a:off x="8131833" y="3622222"/>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1" name="Text Placeholder 10">
            <a:extLst>
              <a:ext uri="{FF2B5EF4-FFF2-40B4-BE49-F238E27FC236}">
                <a16:creationId xmlns:a16="http://schemas.microsoft.com/office/drawing/2014/main" id="{22B578BE-04F7-56CD-3BBE-7D640DE367F9}"/>
              </a:ext>
            </a:extLst>
          </p:cNvPr>
          <p:cNvSpPr>
            <a:spLocks noGrp="1"/>
          </p:cNvSpPr>
          <p:nvPr>
            <p:ph type="body" sz="quarter" idx="18" hasCustomPrompt="1"/>
          </p:nvPr>
        </p:nvSpPr>
        <p:spPr>
          <a:xfrm>
            <a:off x="8131833" y="3932773"/>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6" name="Text Placeholder 10">
            <a:extLst>
              <a:ext uri="{FF2B5EF4-FFF2-40B4-BE49-F238E27FC236}">
                <a16:creationId xmlns:a16="http://schemas.microsoft.com/office/drawing/2014/main" id="{09334FDE-09BF-49B7-CDC7-607E4D202505}"/>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68330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Cus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21418-47A7-CD73-7C74-A975717DB476}"/>
              </a:ext>
              <a:ext uri="{C183D7F6-B498-43B3-948B-1728B52AA6E4}">
                <adec:decorative xmlns:adec="http://schemas.microsoft.com/office/drawing/2017/decorative" val="1"/>
              </a:ext>
            </a:extLst>
          </p:cNvPr>
          <p:cNvSpPr/>
          <p:nvPr userDrawn="1"/>
        </p:nvSpPr>
        <p:spPr>
          <a:xfrm>
            <a:off x="7640441" y="5156556"/>
            <a:ext cx="4551559" cy="170144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C5F745-5255-94EF-41B9-442B637BE60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67503" y="460204"/>
            <a:ext cx="925384" cy="338554"/>
          </a:xfrm>
          <a:prstGeom prst="rect">
            <a:avLst/>
          </a:prstGeom>
        </p:spPr>
      </p:pic>
      <p:pic>
        <p:nvPicPr>
          <p:cNvPr id="14" name="Picture 13">
            <a:extLst>
              <a:ext uri="{FF2B5EF4-FFF2-40B4-BE49-F238E27FC236}">
                <a16:creationId xmlns:a16="http://schemas.microsoft.com/office/drawing/2014/main" id="{1C0AEF62-67F3-293C-CD6C-E9C99785B3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24175" y="270125"/>
            <a:ext cx="3592678" cy="631627"/>
          </a:xfrm>
          <a:prstGeom prst="rect">
            <a:avLst/>
          </a:prstGeom>
        </p:spPr>
      </p:pic>
      <p:sp>
        <p:nvSpPr>
          <p:cNvPr id="2" name="Content Placeholder 31">
            <a:extLst>
              <a:ext uri="{FF2B5EF4-FFF2-40B4-BE49-F238E27FC236}">
                <a16:creationId xmlns:a16="http://schemas.microsoft.com/office/drawing/2014/main" id="{D2E1D22D-62E5-959F-9F25-B95C3B4D83CB}"/>
              </a:ext>
              <a:ext uri="{C183D7F6-B498-43B3-948B-1728B52AA6E4}">
                <adec:decorative xmlns:adec="http://schemas.microsoft.com/office/drawing/2017/decorative" val="1"/>
              </a:ext>
            </a:extLst>
          </p:cNvPr>
          <p:cNvSpPr>
            <a:spLocks noGrp="1"/>
          </p:cNvSpPr>
          <p:nvPr>
            <p:ph sz="quarter" idx="15" hasCustomPrompt="1"/>
          </p:nvPr>
        </p:nvSpPr>
        <p:spPr>
          <a:xfrm>
            <a:off x="429794" y="960379"/>
            <a:ext cx="7196025" cy="4196177"/>
          </a:xfrm>
          <a:prstGeom prst="rect">
            <a:avLst/>
          </a:prstGeom>
        </p:spPr>
        <p:txBody>
          <a:bodyPr/>
          <a:lstStyle>
            <a:lvl1pPr marL="0" indent="0">
              <a:buNone/>
              <a:defRPr lang="en-US" sz="1800" kern="1200" baseline="0" dirty="0">
                <a:solidFill>
                  <a:schemeClr val="bg1"/>
                </a:solidFill>
                <a:latin typeface="Roboto Light" panose="02000000000000000000" pitchFamily="2" charset="0"/>
                <a:ea typeface="Roboto Lt" panose="02000000000000000000" pitchFamily="2" charset="0"/>
                <a:cs typeface="+mn-cs"/>
              </a:defRPr>
            </a:lvl1pPr>
          </a:lstStyle>
          <a:p>
            <a:pPr lvl="0"/>
            <a:r>
              <a:rPr lang="en-US" dirty="0"/>
              <a:t>Click here to add content</a:t>
            </a:r>
          </a:p>
        </p:txBody>
      </p:sp>
      <p:sp>
        <p:nvSpPr>
          <p:cNvPr id="19" name="Rectangle 18">
            <a:extLst>
              <a:ext uri="{FF2B5EF4-FFF2-40B4-BE49-F238E27FC236}">
                <a16:creationId xmlns:a16="http://schemas.microsoft.com/office/drawing/2014/main" id="{2D5F2667-3FDD-64A8-12C1-5CA4CB50DAD6}"/>
              </a:ext>
            </a:extLst>
          </p:cNvPr>
          <p:cNvSpPr/>
          <p:nvPr userDrawn="1"/>
        </p:nvSpPr>
        <p:spPr>
          <a:xfrm>
            <a:off x="0" y="2"/>
            <a:ext cx="12192000" cy="70699"/>
          </a:xfrm>
          <a:prstGeom prst="rect">
            <a:avLst/>
          </a:prstGeom>
          <a:solidFill>
            <a:schemeClr val="accent3">
              <a:lumMod val="40000"/>
              <a:lumOff val="60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FE7760E-B835-F4C9-1504-00254E6B02EA}"/>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400"/>
            </a:lvl1pPr>
          </a:lstStyle>
          <a:p>
            <a:r>
              <a:rPr lang="en-US" dirty="0"/>
              <a:t>Click to add Title</a:t>
            </a:r>
          </a:p>
        </p:txBody>
      </p:sp>
      <p:sp>
        <p:nvSpPr>
          <p:cNvPr id="7" name="Text Placeholder 10">
            <a:extLst>
              <a:ext uri="{FF2B5EF4-FFF2-40B4-BE49-F238E27FC236}">
                <a16:creationId xmlns:a16="http://schemas.microsoft.com/office/drawing/2014/main" id="{3CC8283B-9BAF-4FAB-0051-D99A3BD229D4}"/>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3" name="Text Placeholder 10">
            <a:extLst>
              <a:ext uri="{FF2B5EF4-FFF2-40B4-BE49-F238E27FC236}">
                <a16:creationId xmlns:a16="http://schemas.microsoft.com/office/drawing/2014/main" id="{34592325-187B-000E-316B-A60A30BBE09C}"/>
              </a:ext>
            </a:extLst>
          </p:cNvPr>
          <p:cNvSpPr>
            <a:spLocks noGrp="1"/>
          </p:cNvSpPr>
          <p:nvPr>
            <p:ph type="body" sz="quarter" idx="21" hasCustomPrompt="1"/>
          </p:nvPr>
        </p:nvSpPr>
        <p:spPr>
          <a:xfrm>
            <a:off x="8131833" y="1235504"/>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8" name="Text Placeholder 10">
            <a:extLst>
              <a:ext uri="{FF2B5EF4-FFF2-40B4-BE49-F238E27FC236}">
                <a16:creationId xmlns:a16="http://schemas.microsoft.com/office/drawing/2014/main" id="{25C36BF1-27EE-96B8-C30F-8B32874FAB4E}"/>
              </a:ext>
            </a:extLst>
          </p:cNvPr>
          <p:cNvSpPr>
            <a:spLocks noGrp="1"/>
          </p:cNvSpPr>
          <p:nvPr>
            <p:ph type="body" sz="quarter" idx="22" hasCustomPrompt="1"/>
          </p:nvPr>
        </p:nvSpPr>
        <p:spPr>
          <a:xfrm>
            <a:off x="8131833" y="1540305"/>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9" name="Text Placeholder 10">
            <a:extLst>
              <a:ext uri="{FF2B5EF4-FFF2-40B4-BE49-F238E27FC236}">
                <a16:creationId xmlns:a16="http://schemas.microsoft.com/office/drawing/2014/main" id="{5281244B-EFAA-D291-07F0-94A5BF204155}"/>
              </a:ext>
            </a:extLst>
          </p:cNvPr>
          <p:cNvSpPr>
            <a:spLocks noGrp="1"/>
          </p:cNvSpPr>
          <p:nvPr>
            <p:ph type="body" sz="quarter" idx="23" hasCustomPrompt="1"/>
          </p:nvPr>
        </p:nvSpPr>
        <p:spPr>
          <a:xfrm>
            <a:off x="8131833" y="1850856"/>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11" name="Text Placeholder 10">
            <a:extLst>
              <a:ext uri="{FF2B5EF4-FFF2-40B4-BE49-F238E27FC236}">
                <a16:creationId xmlns:a16="http://schemas.microsoft.com/office/drawing/2014/main" id="{ED8EB016-1E22-2345-7DB5-99BB11DBE1DC}"/>
              </a:ext>
            </a:extLst>
          </p:cNvPr>
          <p:cNvSpPr>
            <a:spLocks noGrp="1"/>
          </p:cNvSpPr>
          <p:nvPr>
            <p:ph type="body" sz="quarter" idx="12" hasCustomPrompt="1"/>
          </p:nvPr>
        </p:nvSpPr>
        <p:spPr>
          <a:xfrm>
            <a:off x="8131833" y="2507713"/>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5" name="Text Placeholder 10">
            <a:extLst>
              <a:ext uri="{FF2B5EF4-FFF2-40B4-BE49-F238E27FC236}">
                <a16:creationId xmlns:a16="http://schemas.microsoft.com/office/drawing/2014/main" id="{89326104-C8B0-A4A5-5479-B264027287C4}"/>
              </a:ext>
            </a:extLst>
          </p:cNvPr>
          <p:cNvSpPr>
            <a:spLocks noGrp="1"/>
          </p:cNvSpPr>
          <p:nvPr>
            <p:ph type="body" sz="quarter" idx="13" hasCustomPrompt="1"/>
          </p:nvPr>
        </p:nvSpPr>
        <p:spPr>
          <a:xfrm>
            <a:off x="8131833" y="2812514"/>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6" name="Text Placeholder 10">
            <a:extLst>
              <a:ext uri="{FF2B5EF4-FFF2-40B4-BE49-F238E27FC236}">
                <a16:creationId xmlns:a16="http://schemas.microsoft.com/office/drawing/2014/main" id="{9D21404D-2B68-5182-D9AE-75AA113795E6}"/>
              </a:ext>
            </a:extLst>
          </p:cNvPr>
          <p:cNvSpPr>
            <a:spLocks noGrp="1"/>
          </p:cNvSpPr>
          <p:nvPr>
            <p:ph type="body" sz="quarter" idx="14" hasCustomPrompt="1"/>
          </p:nvPr>
        </p:nvSpPr>
        <p:spPr>
          <a:xfrm>
            <a:off x="8131833" y="3123065"/>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17" name="Text Placeholder 10">
            <a:extLst>
              <a:ext uri="{FF2B5EF4-FFF2-40B4-BE49-F238E27FC236}">
                <a16:creationId xmlns:a16="http://schemas.microsoft.com/office/drawing/2014/main" id="{B67BB5AE-3AC1-2B9D-0587-2F449D006284}"/>
              </a:ext>
            </a:extLst>
          </p:cNvPr>
          <p:cNvSpPr>
            <a:spLocks noGrp="1"/>
          </p:cNvSpPr>
          <p:nvPr>
            <p:ph type="body" sz="quarter" idx="16" hasCustomPrompt="1"/>
          </p:nvPr>
        </p:nvSpPr>
        <p:spPr>
          <a:xfrm>
            <a:off x="8131833" y="3786548"/>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8" name="Text Placeholder 10">
            <a:extLst>
              <a:ext uri="{FF2B5EF4-FFF2-40B4-BE49-F238E27FC236}">
                <a16:creationId xmlns:a16="http://schemas.microsoft.com/office/drawing/2014/main" id="{0083B992-B6B0-CAD7-B5F9-0ADFB4BB283D}"/>
              </a:ext>
            </a:extLst>
          </p:cNvPr>
          <p:cNvSpPr>
            <a:spLocks noGrp="1"/>
          </p:cNvSpPr>
          <p:nvPr>
            <p:ph type="body" sz="quarter" idx="17" hasCustomPrompt="1"/>
          </p:nvPr>
        </p:nvSpPr>
        <p:spPr>
          <a:xfrm>
            <a:off x="8131833" y="4091349"/>
            <a:ext cx="3723249" cy="192869"/>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1" name="Text Placeholder 10">
            <a:extLst>
              <a:ext uri="{FF2B5EF4-FFF2-40B4-BE49-F238E27FC236}">
                <a16:creationId xmlns:a16="http://schemas.microsoft.com/office/drawing/2014/main" id="{22B578BE-04F7-56CD-3BBE-7D640DE367F9}"/>
              </a:ext>
            </a:extLst>
          </p:cNvPr>
          <p:cNvSpPr>
            <a:spLocks noGrp="1"/>
          </p:cNvSpPr>
          <p:nvPr>
            <p:ph type="body" sz="quarter" idx="18" hasCustomPrompt="1"/>
          </p:nvPr>
        </p:nvSpPr>
        <p:spPr>
          <a:xfrm>
            <a:off x="8131833" y="4401900"/>
            <a:ext cx="3723249" cy="192869"/>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6" name="Text Placeholder 10">
            <a:extLst>
              <a:ext uri="{FF2B5EF4-FFF2-40B4-BE49-F238E27FC236}">
                <a16:creationId xmlns:a16="http://schemas.microsoft.com/office/drawing/2014/main" id="{09334FDE-09BF-49B7-CDC7-607E4D202505}"/>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147690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 Cus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21418-47A7-CD73-7C74-A975717DB476}"/>
              </a:ext>
              <a:ext uri="{C183D7F6-B498-43B3-948B-1728B52AA6E4}">
                <adec:decorative xmlns:adec="http://schemas.microsoft.com/office/drawing/2017/decorative" val="1"/>
              </a:ext>
            </a:extLst>
          </p:cNvPr>
          <p:cNvSpPr/>
          <p:nvPr userDrawn="1"/>
        </p:nvSpPr>
        <p:spPr>
          <a:xfrm>
            <a:off x="7640441" y="5156556"/>
            <a:ext cx="4551559" cy="170144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C5F745-5255-94EF-41B9-442B637BE60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67503" y="356838"/>
            <a:ext cx="925384" cy="338554"/>
          </a:xfrm>
          <a:prstGeom prst="rect">
            <a:avLst/>
          </a:prstGeom>
        </p:spPr>
      </p:pic>
      <p:pic>
        <p:nvPicPr>
          <p:cNvPr id="14" name="Picture 13">
            <a:extLst>
              <a:ext uri="{FF2B5EF4-FFF2-40B4-BE49-F238E27FC236}">
                <a16:creationId xmlns:a16="http://schemas.microsoft.com/office/drawing/2014/main" id="{1C0AEF62-67F3-293C-CD6C-E9C99785B3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24175" y="166759"/>
            <a:ext cx="3592678" cy="631627"/>
          </a:xfrm>
          <a:prstGeom prst="rect">
            <a:avLst/>
          </a:prstGeom>
        </p:spPr>
      </p:pic>
      <p:sp>
        <p:nvSpPr>
          <p:cNvPr id="2" name="Content Placeholder 31">
            <a:extLst>
              <a:ext uri="{FF2B5EF4-FFF2-40B4-BE49-F238E27FC236}">
                <a16:creationId xmlns:a16="http://schemas.microsoft.com/office/drawing/2014/main" id="{D2E1D22D-62E5-959F-9F25-B95C3B4D83CB}"/>
              </a:ext>
              <a:ext uri="{C183D7F6-B498-43B3-948B-1728B52AA6E4}">
                <adec:decorative xmlns:adec="http://schemas.microsoft.com/office/drawing/2017/decorative" val="1"/>
              </a:ext>
            </a:extLst>
          </p:cNvPr>
          <p:cNvSpPr>
            <a:spLocks noGrp="1"/>
          </p:cNvSpPr>
          <p:nvPr>
            <p:ph sz="quarter" idx="15" hasCustomPrompt="1"/>
          </p:nvPr>
        </p:nvSpPr>
        <p:spPr>
          <a:xfrm>
            <a:off x="376532" y="820825"/>
            <a:ext cx="7249287" cy="4335732"/>
          </a:xfrm>
          <a:prstGeom prst="rect">
            <a:avLst/>
          </a:prstGeom>
        </p:spPr>
        <p:txBody>
          <a:bodyPr/>
          <a:lstStyle>
            <a:lvl1pPr marL="0" indent="0">
              <a:buNone/>
              <a:defRPr lang="en-US" sz="1800" kern="1200" baseline="0" dirty="0">
                <a:solidFill>
                  <a:schemeClr val="bg1"/>
                </a:solidFill>
                <a:latin typeface="Roboto Light" panose="02000000000000000000" pitchFamily="2" charset="0"/>
                <a:ea typeface="Roboto Lt" panose="02000000000000000000" pitchFamily="2" charset="0"/>
                <a:cs typeface="+mn-cs"/>
              </a:defRPr>
            </a:lvl1pPr>
          </a:lstStyle>
          <a:p>
            <a:pPr lvl="0"/>
            <a:r>
              <a:rPr lang="en-US" dirty="0"/>
              <a:t>Click here to add content</a:t>
            </a:r>
          </a:p>
        </p:txBody>
      </p:sp>
      <p:sp>
        <p:nvSpPr>
          <p:cNvPr id="19" name="Rectangle 18">
            <a:extLst>
              <a:ext uri="{FF2B5EF4-FFF2-40B4-BE49-F238E27FC236}">
                <a16:creationId xmlns:a16="http://schemas.microsoft.com/office/drawing/2014/main" id="{2D5F2667-3FDD-64A8-12C1-5CA4CB50DAD6}"/>
              </a:ext>
            </a:extLst>
          </p:cNvPr>
          <p:cNvSpPr/>
          <p:nvPr userDrawn="1"/>
        </p:nvSpPr>
        <p:spPr>
          <a:xfrm>
            <a:off x="0" y="2"/>
            <a:ext cx="12192000" cy="70699"/>
          </a:xfrm>
          <a:prstGeom prst="rect">
            <a:avLst/>
          </a:prstGeom>
          <a:solidFill>
            <a:schemeClr val="accent3">
              <a:lumMod val="40000"/>
              <a:lumOff val="60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FE7760E-B835-F4C9-1504-00254E6B02EA}"/>
              </a:ext>
            </a:extLst>
          </p:cNvPr>
          <p:cNvSpPr>
            <a:spLocks noGrp="1"/>
          </p:cNvSpPr>
          <p:nvPr>
            <p:ph type="title" hasCustomPrompt="1"/>
          </p:nvPr>
        </p:nvSpPr>
        <p:spPr>
          <a:xfrm>
            <a:off x="341020" y="5408150"/>
            <a:ext cx="7125100" cy="484756"/>
          </a:xfrm>
          <a:prstGeom prst="rect">
            <a:avLst/>
          </a:prstGeom>
        </p:spPr>
        <p:txBody>
          <a:bodyPr>
            <a:noAutofit/>
          </a:bodyPr>
          <a:lstStyle>
            <a:lvl1pPr algn="l">
              <a:defRPr sz="3400"/>
            </a:lvl1pPr>
          </a:lstStyle>
          <a:p>
            <a:r>
              <a:rPr lang="en-US" dirty="0"/>
              <a:t>Click to add Title</a:t>
            </a:r>
          </a:p>
        </p:txBody>
      </p:sp>
      <p:sp>
        <p:nvSpPr>
          <p:cNvPr id="7" name="Text Placeholder 10">
            <a:extLst>
              <a:ext uri="{FF2B5EF4-FFF2-40B4-BE49-F238E27FC236}">
                <a16:creationId xmlns:a16="http://schemas.microsoft.com/office/drawing/2014/main" id="{3CC8283B-9BAF-4FAB-0051-D99A3BD229D4}"/>
              </a:ext>
            </a:extLst>
          </p:cNvPr>
          <p:cNvSpPr>
            <a:spLocks noGrp="1"/>
          </p:cNvSpPr>
          <p:nvPr>
            <p:ph type="body" sz="quarter" idx="20" hasCustomPrompt="1"/>
          </p:nvPr>
        </p:nvSpPr>
        <p:spPr>
          <a:xfrm>
            <a:off x="376532" y="5881295"/>
            <a:ext cx="7089588" cy="338554"/>
          </a:xfrm>
          <a:prstGeom prst="rect">
            <a:avLst/>
          </a:prstGeom>
        </p:spPr>
        <p:txBody>
          <a:bodyPr anchor="ctr"/>
          <a:lstStyle>
            <a:lvl1pPr marL="0" indent="0" algn="l">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
        <p:nvSpPr>
          <p:cNvPr id="10" name="Text Placeholder 10">
            <a:extLst>
              <a:ext uri="{FF2B5EF4-FFF2-40B4-BE49-F238E27FC236}">
                <a16:creationId xmlns:a16="http://schemas.microsoft.com/office/drawing/2014/main" id="{CA50C7BB-380F-F67F-976E-E6AD7BA2A2EC}"/>
              </a:ext>
            </a:extLst>
          </p:cNvPr>
          <p:cNvSpPr>
            <a:spLocks noGrp="1"/>
          </p:cNvSpPr>
          <p:nvPr>
            <p:ph type="body" sz="quarter" idx="24" hasCustomPrompt="1"/>
          </p:nvPr>
        </p:nvSpPr>
        <p:spPr>
          <a:xfrm>
            <a:off x="8131833" y="782086"/>
            <a:ext cx="3723249" cy="354786"/>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3" name="Text Placeholder 10">
            <a:extLst>
              <a:ext uri="{FF2B5EF4-FFF2-40B4-BE49-F238E27FC236}">
                <a16:creationId xmlns:a16="http://schemas.microsoft.com/office/drawing/2014/main" id="{B1DBACA7-19C9-ECCA-A531-0202D8313805}"/>
              </a:ext>
            </a:extLst>
          </p:cNvPr>
          <p:cNvSpPr>
            <a:spLocks noGrp="1"/>
          </p:cNvSpPr>
          <p:nvPr>
            <p:ph type="body" sz="quarter" idx="25" hasCustomPrompt="1"/>
          </p:nvPr>
        </p:nvSpPr>
        <p:spPr>
          <a:xfrm>
            <a:off x="8131833" y="1097422"/>
            <a:ext cx="3723249" cy="233372"/>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0" name="Text Placeholder 10">
            <a:extLst>
              <a:ext uri="{FF2B5EF4-FFF2-40B4-BE49-F238E27FC236}">
                <a16:creationId xmlns:a16="http://schemas.microsoft.com/office/drawing/2014/main" id="{148CA5DF-6442-693C-12C6-6F0F6EC8E6B8}"/>
              </a:ext>
            </a:extLst>
          </p:cNvPr>
          <p:cNvSpPr>
            <a:spLocks noGrp="1"/>
          </p:cNvSpPr>
          <p:nvPr>
            <p:ph type="body" sz="quarter" idx="26" hasCustomPrompt="1"/>
          </p:nvPr>
        </p:nvSpPr>
        <p:spPr>
          <a:xfrm>
            <a:off x="8131833" y="1407973"/>
            <a:ext cx="3723249" cy="233372"/>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3" name="Text Placeholder 10">
            <a:extLst>
              <a:ext uri="{FF2B5EF4-FFF2-40B4-BE49-F238E27FC236}">
                <a16:creationId xmlns:a16="http://schemas.microsoft.com/office/drawing/2014/main" id="{34592325-187B-000E-316B-A60A30BBE09C}"/>
              </a:ext>
            </a:extLst>
          </p:cNvPr>
          <p:cNvSpPr>
            <a:spLocks noGrp="1"/>
          </p:cNvSpPr>
          <p:nvPr>
            <p:ph type="body" sz="quarter" idx="21" hasCustomPrompt="1"/>
          </p:nvPr>
        </p:nvSpPr>
        <p:spPr>
          <a:xfrm>
            <a:off x="8131833" y="1959350"/>
            <a:ext cx="3723249" cy="293212"/>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8" name="Text Placeholder 10">
            <a:extLst>
              <a:ext uri="{FF2B5EF4-FFF2-40B4-BE49-F238E27FC236}">
                <a16:creationId xmlns:a16="http://schemas.microsoft.com/office/drawing/2014/main" id="{25C36BF1-27EE-96B8-C30F-8B32874FAB4E}"/>
              </a:ext>
            </a:extLst>
          </p:cNvPr>
          <p:cNvSpPr>
            <a:spLocks noGrp="1"/>
          </p:cNvSpPr>
          <p:nvPr>
            <p:ph type="body" sz="quarter" idx="22" hasCustomPrompt="1"/>
          </p:nvPr>
        </p:nvSpPr>
        <p:spPr>
          <a:xfrm>
            <a:off x="8131833" y="2188242"/>
            <a:ext cx="3723249" cy="233372"/>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9" name="Text Placeholder 10">
            <a:extLst>
              <a:ext uri="{FF2B5EF4-FFF2-40B4-BE49-F238E27FC236}">
                <a16:creationId xmlns:a16="http://schemas.microsoft.com/office/drawing/2014/main" id="{5281244B-EFAA-D291-07F0-94A5BF204155}"/>
              </a:ext>
            </a:extLst>
          </p:cNvPr>
          <p:cNvSpPr>
            <a:spLocks noGrp="1"/>
          </p:cNvSpPr>
          <p:nvPr>
            <p:ph type="body" sz="quarter" idx="23" hasCustomPrompt="1"/>
          </p:nvPr>
        </p:nvSpPr>
        <p:spPr>
          <a:xfrm>
            <a:off x="8131833" y="2498793"/>
            <a:ext cx="3723249" cy="233372"/>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11" name="Text Placeholder 10">
            <a:extLst>
              <a:ext uri="{FF2B5EF4-FFF2-40B4-BE49-F238E27FC236}">
                <a16:creationId xmlns:a16="http://schemas.microsoft.com/office/drawing/2014/main" id="{ED8EB016-1E22-2345-7DB5-99BB11DBE1DC}"/>
              </a:ext>
            </a:extLst>
          </p:cNvPr>
          <p:cNvSpPr>
            <a:spLocks noGrp="1"/>
          </p:cNvSpPr>
          <p:nvPr>
            <p:ph type="body" sz="quarter" idx="12" hasCustomPrompt="1"/>
          </p:nvPr>
        </p:nvSpPr>
        <p:spPr>
          <a:xfrm>
            <a:off x="8131833" y="2980496"/>
            <a:ext cx="3723249" cy="354786"/>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5" name="Text Placeholder 10">
            <a:extLst>
              <a:ext uri="{FF2B5EF4-FFF2-40B4-BE49-F238E27FC236}">
                <a16:creationId xmlns:a16="http://schemas.microsoft.com/office/drawing/2014/main" id="{89326104-C8B0-A4A5-5479-B264027287C4}"/>
              </a:ext>
            </a:extLst>
          </p:cNvPr>
          <p:cNvSpPr>
            <a:spLocks noGrp="1"/>
          </p:cNvSpPr>
          <p:nvPr>
            <p:ph type="body" sz="quarter" idx="13" hasCustomPrompt="1"/>
          </p:nvPr>
        </p:nvSpPr>
        <p:spPr>
          <a:xfrm>
            <a:off x="8131833" y="3295832"/>
            <a:ext cx="3723249" cy="233372"/>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16" name="Text Placeholder 10">
            <a:extLst>
              <a:ext uri="{FF2B5EF4-FFF2-40B4-BE49-F238E27FC236}">
                <a16:creationId xmlns:a16="http://schemas.microsoft.com/office/drawing/2014/main" id="{9D21404D-2B68-5182-D9AE-75AA113795E6}"/>
              </a:ext>
            </a:extLst>
          </p:cNvPr>
          <p:cNvSpPr>
            <a:spLocks noGrp="1"/>
          </p:cNvSpPr>
          <p:nvPr>
            <p:ph type="body" sz="quarter" idx="14" hasCustomPrompt="1"/>
          </p:nvPr>
        </p:nvSpPr>
        <p:spPr>
          <a:xfrm>
            <a:off x="8131833" y="3606383"/>
            <a:ext cx="3723249" cy="233372"/>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17" name="Text Placeholder 10">
            <a:extLst>
              <a:ext uri="{FF2B5EF4-FFF2-40B4-BE49-F238E27FC236}">
                <a16:creationId xmlns:a16="http://schemas.microsoft.com/office/drawing/2014/main" id="{B67BB5AE-3AC1-2B9D-0587-2F449D006284}"/>
              </a:ext>
            </a:extLst>
          </p:cNvPr>
          <p:cNvSpPr>
            <a:spLocks noGrp="1"/>
          </p:cNvSpPr>
          <p:nvPr>
            <p:ph type="body" sz="quarter" idx="16" hasCustomPrompt="1"/>
          </p:nvPr>
        </p:nvSpPr>
        <p:spPr>
          <a:xfrm>
            <a:off x="8131833" y="4115786"/>
            <a:ext cx="3723249" cy="354786"/>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Medium" pitchFamily="2" charset="77"/>
              </a:defRPr>
            </a:lvl1pPr>
          </a:lstStyle>
          <a:p>
            <a:pPr lvl="0"/>
            <a:r>
              <a:rPr lang="en-US" dirty="0"/>
              <a:t>Firstname Lastname</a:t>
            </a:r>
          </a:p>
        </p:txBody>
      </p:sp>
      <p:sp>
        <p:nvSpPr>
          <p:cNvPr id="18" name="Text Placeholder 10">
            <a:extLst>
              <a:ext uri="{FF2B5EF4-FFF2-40B4-BE49-F238E27FC236}">
                <a16:creationId xmlns:a16="http://schemas.microsoft.com/office/drawing/2014/main" id="{0083B992-B6B0-CAD7-B5F9-0ADFB4BB283D}"/>
              </a:ext>
            </a:extLst>
          </p:cNvPr>
          <p:cNvSpPr>
            <a:spLocks noGrp="1"/>
          </p:cNvSpPr>
          <p:nvPr>
            <p:ph type="body" sz="quarter" idx="17" hasCustomPrompt="1"/>
          </p:nvPr>
        </p:nvSpPr>
        <p:spPr>
          <a:xfrm>
            <a:off x="8131833" y="4431122"/>
            <a:ext cx="3723249" cy="233372"/>
          </a:xfrm>
          <a:prstGeom prst="rect">
            <a:avLst/>
          </a:prstGeom>
        </p:spPr>
        <p:txBody>
          <a:bodyPr anchor="ctr">
            <a:noAutofit/>
          </a:bodyPr>
          <a:lstStyle>
            <a:lvl1pPr marL="0" indent="0" algn="ctr">
              <a:lnSpc>
                <a:spcPct val="100000"/>
              </a:lnSpc>
              <a:spcBef>
                <a:spcPts val="0"/>
              </a:spcBef>
              <a:buNone/>
              <a:defRPr sz="1400" b="0" i="0" cap="none" spc="0" baseline="0">
                <a:solidFill>
                  <a:schemeClr val="tx1">
                    <a:lumMod val="50000"/>
                    <a:lumOff val="50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EdTech Job Function</a:t>
            </a:r>
          </a:p>
        </p:txBody>
      </p:sp>
      <p:sp>
        <p:nvSpPr>
          <p:cNvPr id="21" name="Text Placeholder 10">
            <a:extLst>
              <a:ext uri="{FF2B5EF4-FFF2-40B4-BE49-F238E27FC236}">
                <a16:creationId xmlns:a16="http://schemas.microsoft.com/office/drawing/2014/main" id="{22B578BE-04F7-56CD-3BBE-7D640DE367F9}"/>
              </a:ext>
            </a:extLst>
          </p:cNvPr>
          <p:cNvSpPr>
            <a:spLocks noGrp="1"/>
          </p:cNvSpPr>
          <p:nvPr>
            <p:ph type="body" sz="quarter" idx="18" hasCustomPrompt="1"/>
          </p:nvPr>
        </p:nvSpPr>
        <p:spPr>
          <a:xfrm>
            <a:off x="8131833" y="4741673"/>
            <a:ext cx="3723249" cy="233372"/>
          </a:xfrm>
          <a:prstGeom prst="rect">
            <a:avLst/>
          </a:prstGeom>
        </p:spPr>
        <p:txBody>
          <a:bodyPr anchor="ctr"/>
          <a:lstStyle>
            <a:lvl1pPr marL="0" indent="0" algn="ctr">
              <a:lnSpc>
                <a:spcPct val="100000"/>
              </a:lnSpc>
              <a:spcBef>
                <a:spcPts val="0"/>
              </a:spcBef>
              <a:buNone/>
              <a:defRPr sz="1100" b="0" i="0" cap="none" spc="30" baseline="0">
                <a:solidFill>
                  <a:schemeClr val="tx1"/>
                </a:solidFill>
                <a:latin typeface="Roboto Medium" panose="02000000000000000000" pitchFamily="2" charset="0"/>
                <a:ea typeface="Roboto Medium" panose="02000000000000000000" pitchFamily="2" charset="0"/>
              </a:defRPr>
            </a:lvl1pPr>
          </a:lstStyle>
          <a:p>
            <a:pPr lvl="0"/>
            <a:r>
              <a:rPr lang="en-US" dirty="0"/>
              <a:t>flastname@langara.ca</a:t>
            </a:r>
          </a:p>
        </p:txBody>
      </p:sp>
      <p:sp>
        <p:nvSpPr>
          <p:cNvPr id="6" name="Text Placeholder 10">
            <a:extLst>
              <a:ext uri="{FF2B5EF4-FFF2-40B4-BE49-F238E27FC236}">
                <a16:creationId xmlns:a16="http://schemas.microsoft.com/office/drawing/2014/main" id="{09334FDE-09BF-49B7-CDC7-607E4D202505}"/>
              </a:ext>
            </a:extLst>
          </p:cNvPr>
          <p:cNvSpPr>
            <a:spLocks noGrp="1"/>
          </p:cNvSpPr>
          <p:nvPr>
            <p:ph type="body" sz="quarter" idx="19" hasCustomPrompt="1"/>
          </p:nvPr>
        </p:nvSpPr>
        <p:spPr>
          <a:xfrm>
            <a:off x="9233373" y="5931971"/>
            <a:ext cx="1520167" cy="192869"/>
          </a:xfrm>
          <a:prstGeom prst="rect">
            <a:avLst/>
          </a:prstGeom>
        </p:spPr>
        <p:txBody>
          <a:bodyPr anchor="ctr">
            <a:noAutofit/>
          </a:bodyPr>
          <a:lstStyle>
            <a:lvl1pPr marL="0" indent="0" algn="ctr">
              <a:lnSpc>
                <a:spcPct val="100000"/>
              </a:lnSpc>
              <a:spcBef>
                <a:spcPts val="0"/>
              </a:spcBef>
              <a:buNone/>
              <a:defRPr sz="1300" b="0" i="0" cap="none" spc="0" baseline="0">
                <a:solidFill>
                  <a:schemeClr val="bg1">
                    <a:lumMod val="75000"/>
                  </a:schemeClr>
                </a:solidFill>
                <a:latin typeface="Calibri Light" panose="020F0302020204030204" pitchFamily="34" charset="0"/>
                <a:ea typeface="Roboto Light" panose="02000000000000000000" pitchFamily="2" charset="0"/>
                <a:cs typeface="Calibri Light" panose="020F0302020204030204" pitchFamily="34" charset="0"/>
              </a:defRPr>
            </a:lvl1pPr>
          </a:lstStyle>
          <a:p>
            <a:pPr lvl="0"/>
            <a:r>
              <a:rPr lang="en-US" dirty="0"/>
              <a:t>Month XX, 202X</a:t>
            </a:r>
          </a:p>
        </p:txBody>
      </p:sp>
    </p:spTree>
    <p:extLst>
      <p:ext uri="{BB962C8B-B14F-4D97-AF65-F5344CB8AC3E}">
        <p14:creationId xmlns:p14="http://schemas.microsoft.com/office/powerpoint/2010/main" val="2073116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6 - no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6BBC3-C7B0-E2A7-3FF7-014C74A652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994200"/>
            <a:ext cx="12189178" cy="863800"/>
          </a:xfrm>
          <a:prstGeom prst="rect">
            <a:avLst/>
          </a:prstGeom>
        </p:spPr>
      </p:pic>
      <p:pic>
        <p:nvPicPr>
          <p:cNvPr id="7" name="Picture 6">
            <a:extLst>
              <a:ext uri="{FF2B5EF4-FFF2-40B4-BE49-F238E27FC236}">
                <a16:creationId xmlns:a16="http://schemas.microsoft.com/office/drawing/2014/main" id="{9FE93AAD-B66F-CD56-6B8C-43F2176F983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01819" y="3978439"/>
            <a:ext cx="11022095" cy="1955800"/>
          </a:xfrm>
          <a:prstGeom prst="rect">
            <a:avLst/>
          </a:prstGeom>
        </p:spPr>
      </p:pic>
      <p:sp>
        <p:nvSpPr>
          <p:cNvPr id="3" name="Title 1">
            <a:extLst>
              <a:ext uri="{FF2B5EF4-FFF2-40B4-BE49-F238E27FC236}">
                <a16:creationId xmlns:a16="http://schemas.microsoft.com/office/drawing/2014/main" id="{B5C31006-C7CF-3B30-EAAC-57F942627856}"/>
              </a:ext>
            </a:extLst>
          </p:cNvPr>
          <p:cNvSpPr>
            <a:spLocks noGrp="1"/>
          </p:cNvSpPr>
          <p:nvPr>
            <p:ph type="title" hasCustomPrompt="1"/>
          </p:nvPr>
        </p:nvSpPr>
        <p:spPr>
          <a:xfrm>
            <a:off x="282804" y="2986709"/>
            <a:ext cx="11557259" cy="484756"/>
          </a:xfrm>
          <a:prstGeom prst="rect">
            <a:avLst/>
          </a:prstGeom>
        </p:spPr>
        <p:txBody>
          <a:bodyPr>
            <a:noAutofit/>
          </a:bodyPr>
          <a:lstStyle>
            <a:lvl1pPr algn="ctr">
              <a:defRPr sz="3800"/>
            </a:lvl1pPr>
          </a:lstStyle>
          <a:p>
            <a:r>
              <a:rPr lang="en-US" dirty="0"/>
              <a:t>Click to add Title</a:t>
            </a:r>
          </a:p>
        </p:txBody>
      </p:sp>
      <p:sp>
        <p:nvSpPr>
          <p:cNvPr id="8" name="Text Placeholder 10">
            <a:extLst>
              <a:ext uri="{FF2B5EF4-FFF2-40B4-BE49-F238E27FC236}">
                <a16:creationId xmlns:a16="http://schemas.microsoft.com/office/drawing/2014/main" id="{B4DFDD8A-AFFA-F0B2-25A3-A78108191A68}"/>
              </a:ext>
            </a:extLst>
          </p:cNvPr>
          <p:cNvSpPr>
            <a:spLocks noGrp="1"/>
          </p:cNvSpPr>
          <p:nvPr>
            <p:ph type="body" sz="quarter" idx="11" hasCustomPrompt="1"/>
          </p:nvPr>
        </p:nvSpPr>
        <p:spPr>
          <a:xfrm>
            <a:off x="282805" y="3566767"/>
            <a:ext cx="11557260" cy="338554"/>
          </a:xfrm>
          <a:prstGeom prst="rect">
            <a:avLst/>
          </a:prstGeom>
        </p:spPr>
        <p:txBody>
          <a:bodyPr anchor="ctr"/>
          <a:lstStyle>
            <a:lvl1pPr marL="0" indent="0" algn="ctr">
              <a:lnSpc>
                <a:spcPct val="100000"/>
              </a:lnSpc>
              <a:spcBef>
                <a:spcPts val="0"/>
              </a:spcBef>
              <a:buNone/>
              <a:defRPr sz="1800" b="0" i="0" cap="none" spc="0" baseline="0">
                <a:solidFill>
                  <a:schemeClr val="tx1"/>
                </a:solidFill>
                <a:latin typeface="Oswald Light" panose="02000506000000020004" pitchFamily="2" charset="0"/>
              </a:defRPr>
            </a:lvl1pPr>
          </a:lstStyle>
          <a:p>
            <a:pPr lvl="0"/>
            <a:r>
              <a:rPr lang="en-US" dirty="0"/>
              <a:t>Click to add a Subtitle</a:t>
            </a:r>
          </a:p>
        </p:txBody>
      </p:sp>
    </p:spTree>
    <p:extLst>
      <p:ext uri="{BB962C8B-B14F-4D97-AF65-F5344CB8AC3E}">
        <p14:creationId xmlns:p14="http://schemas.microsoft.com/office/powerpoint/2010/main" val="184289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A21AC0-1A02-4D41-B3D8-1F6ACFE08C4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D597E5-0245-43BE-A2E9-FAFFE9F1770E}"/>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DD2A47-8A36-47E7-9B05-1A5C06B048FB}"/>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A60C7A4-5C1F-40C3-B945-E5A6005391A7}"/>
              </a:ext>
            </a:extLst>
          </p:cNvPr>
          <p:cNvSpPr>
            <a:spLocks noGrp="1"/>
          </p:cNvSpPr>
          <p:nvPr>
            <p:ph type="dt" sz="half" idx="10"/>
          </p:nvPr>
        </p:nvSpPr>
        <p:spPr/>
        <p:txBody>
          <a:bodyPr/>
          <a:lstStyle/>
          <a:p>
            <a:fld id="{22049400-1F54-C143-BBB5-3AAAA39ADE39}" type="datetime1">
              <a:rPr lang="en-CA" smtClean="0"/>
              <a:t>2023-11-07</a:t>
            </a:fld>
            <a:endParaRPr lang="en-US"/>
          </a:p>
        </p:txBody>
      </p:sp>
      <p:sp>
        <p:nvSpPr>
          <p:cNvPr id="5" name="Footer Placeholder 4">
            <a:extLst>
              <a:ext uri="{FF2B5EF4-FFF2-40B4-BE49-F238E27FC236}">
                <a16:creationId xmlns:a16="http://schemas.microsoft.com/office/drawing/2014/main" id="{BF92138B-3069-4630-AA50-096B777CA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6C84A-AA09-4E31-A860-B8CB4E8761A2}"/>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15120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2C85-DBCA-46AE-BAF2-96F0D5FDAFB9}"/>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C974BA-9D5A-44F4-9B40-F8B9F829921B}"/>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28BBA-F0E4-4C8A-8BCE-6896B41DBDFC}"/>
              </a:ext>
            </a:extLst>
          </p:cNvPr>
          <p:cNvSpPr>
            <a:spLocks noGrp="1"/>
          </p:cNvSpPr>
          <p:nvPr>
            <p:ph type="dt" sz="half" idx="10"/>
          </p:nvPr>
        </p:nvSpPr>
        <p:spPr/>
        <p:txBody>
          <a:bodyPr/>
          <a:lstStyle/>
          <a:p>
            <a:fld id="{AB2F894B-426F-7E49-9772-B774DC233F3C}" type="datetime1">
              <a:rPr lang="en-CA" smtClean="0"/>
              <a:t>2023-11-07</a:t>
            </a:fld>
            <a:endParaRPr lang="en-US"/>
          </a:p>
        </p:txBody>
      </p:sp>
      <p:sp>
        <p:nvSpPr>
          <p:cNvPr id="5" name="Footer Placeholder 4">
            <a:extLst>
              <a:ext uri="{FF2B5EF4-FFF2-40B4-BE49-F238E27FC236}">
                <a16:creationId xmlns:a16="http://schemas.microsoft.com/office/drawing/2014/main" id="{EE5EE94C-5A39-4764-A65D-A575705A5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7E298-42A2-4F93-B38C-FF6CE82404D6}"/>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98162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D40-16A7-4F41-9038-429A39115E9E}"/>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73ED49-5E1E-4CB6-AEF1-2395F1D32C90}"/>
              </a:ext>
            </a:extLst>
          </p:cNvPr>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A23DF6-3D58-4BA5-9AC5-B4B54231CB73}"/>
              </a:ext>
            </a:extLst>
          </p:cNvPr>
          <p:cNvSpPr>
            <a:spLocks noGrp="1"/>
          </p:cNvSpPr>
          <p:nvPr>
            <p:ph type="dt" sz="half" idx="10"/>
          </p:nvPr>
        </p:nvSpPr>
        <p:spPr/>
        <p:txBody>
          <a:bodyPr/>
          <a:lstStyle/>
          <a:p>
            <a:fld id="{6B2D20ED-079B-B84B-BF81-EBC3F9F1F488}" type="datetime1">
              <a:rPr lang="en-CA" smtClean="0"/>
              <a:t>2023-11-07</a:t>
            </a:fld>
            <a:endParaRPr lang="en-US"/>
          </a:p>
        </p:txBody>
      </p:sp>
      <p:sp>
        <p:nvSpPr>
          <p:cNvPr id="5" name="Footer Placeholder 4">
            <a:extLst>
              <a:ext uri="{FF2B5EF4-FFF2-40B4-BE49-F238E27FC236}">
                <a16:creationId xmlns:a16="http://schemas.microsoft.com/office/drawing/2014/main" id="{B2B1399F-6FCC-4A13-A210-E930811C7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C8846-088B-4F9C-9148-878A8C74D8BB}"/>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24344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Outcomes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3DD622-BE5C-DD1F-845A-EB35547B768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C91A8E71-4938-30A9-0AF0-B3018FD9347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703250" y="2384279"/>
            <a:ext cx="438040" cy="1554843"/>
          </a:xfrm>
          <a:prstGeom prst="rect">
            <a:avLst/>
          </a:prstGeom>
        </p:spPr>
      </p:pic>
      <p:sp>
        <p:nvSpPr>
          <p:cNvPr id="7" name="Title 6">
            <a:extLst>
              <a:ext uri="{FF2B5EF4-FFF2-40B4-BE49-F238E27FC236}">
                <a16:creationId xmlns:a16="http://schemas.microsoft.com/office/drawing/2014/main" id="{14622888-4161-3F2C-051F-6814FA8CE715}"/>
              </a:ext>
            </a:extLst>
          </p:cNvPr>
          <p:cNvSpPr>
            <a:spLocks noGrp="1"/>
          </p:cNvSpPr>
          <p:nvPr>
            <p:ph type="title"/>
          </p:nvPr>
        </p:nvSpPr>
        <p:spPr>
          <a:xfrm>
            <a:off x="841899" y="2550495"/>
            <a:ext cx="2708248" cy="1204761"/>
          </a:xfrm>
        </p:spPr>
        <p:txBody>
          <a:bodyPr>
            <a:normAutofit/>
          </a:bodyPr>
          <a:lstStyle>
            <a:lvl1pPr>
              <a:defRPr sz="2400"/>
            </a:lvl1pPr>
          </a:lstStyle>
          <a:p>
            <a:r>
              <a:rPr lang="en-US"/>
              <a:t>Click to edit Master title style</a:t>
            </a:r>
            <a:endParaRPr lang="en-US" dirty="0"/>
          </a:p>
        </p:txBody>
      </p:sp>
      <p:sp>
        <p:nvSpPr>
          <p:cNvPr id="5" name="Text Placeholder 10">
            <a:extLst>
              <a:ext uri="{FF2B5EF4-FFF2-40B4-BE49-F238E27FC236}">
                <a16:creationId xmlns:a16="http://schemas.microsoft.com/office/drawing/2014/main" id="{6B33EC02-94FD-EE3A-82EA-A9306323E48C}"/>
              </a:ext>
            </a:extLst>
          </p:cNvPr>
          <p:cNvSpPr>
            <a:spLocks noGrp="1"/>
          </p:cNvSpPr>
          <p:nvPr>
            <p:ph type="body" sz="quarter" idx="20" hasCustomPrompt="1"/>
          </p:nvPr>
        </p:nvSpPr>
        <p:spPr>
          <a:xfrm>
            <a:off x="4504649" y="1971731"/>
            <a:ext cx="6255087" cy="2424426"/>
          </a:xfrm>
          <a:prstGeom prst="rect">
            <a:avLst/>
          </a:prstGeom>
        </p:spPr>
        <p:txBody>
          <a:bodyPr anchor="ctr">
            <a:noAutofit/>
          </a:bodyPr>
          <a:lstStyle>
            <a:lvl1pPr marL="457200" indent="-457200" algn="just">
              <a:lnSpc>
                <a:spcPct val="100000"/>
              </a:lnSpc>
              <a:spcBef>
                <a:spcPts val="0"/>
              </a:spcBef>
              <a:buFont typeface="Arial" panose="020B0604020202020204" pitchFamily="34" charset="0"/>
              <a:buChar char="•"/>
              <a:defRPr sz="2400" b="0" i="0" cap="none" spc="0" baseline="0">
                <a:solidFill>
                  <a:schemeClr val="tx1"/>
                </a:solidFill>
                <a:latin typeface="+mn-lt"/>
                <a:cs typeface="Calibri Light" panose="020F0302020204030204" pitchFamily="34" charset="0"/>
              </a:defRPr>
            </a:lvl1pPr>
          </a:lstStyle>
          <a:p>
            <a:pPr lvl="0"/>
            <a:r>
              <a:rPr lang="en-US" dirty="0"/>
              <a:t>Outline first outcome</a:t>
            </a:r>
          </a:p>
        </p:txBody>
      </p:sp>
      <p:sp>
        <p:nvSpPr>
          <p:cNvPr id="8" name="Date Placeholder 7">
            <a:extLst>
              <a:ext uri="{FF2B5EF4-FFF2-40B4-BE49-F238E27FC236}">
                <a16:creationId xmlns:a16="http://schemas.microsoft.com/office/drawing/2014/main" id="{331F83E5-FA16-3685-3BF9-A852C19EFF66}"/>
              </a:ext>
            </a:extLst>
          </p:cNvPr>
          <p:cNvSpPr>
            <a:spLocks noGrp="1"/>
          </p:cNvSpPr>
          <p:nvPr>
            <p:ph type="dt" sz="half" idx="21"/>
          </p:nvPr>
        </p:nvSpPr>
        <p:spPr/>
        <p:txBody>
          <a:bodyPr/>
          <a:lstStyle/>
          <a:p>
            <a:fld id="{FA1EF03D-35E6-0444-85EC-41652937C598}" type="datetime1">
              <a:rPr lang="en-CA" smtClean="0"/>
              <a:t>2023-11-07</a:t>
            </a:fld>
            <a:endParaRPr lang="en-US"/>
          </a:p>
        </p:txBody>
      </p:sp>
      <p:sp>
        <p:nvSpPr>
          <p:cNvPr id="9" name="Footer Placeholder 8">
            <a:extLst>
              <a:ext uri="{FF2B5EF4-FFF2-40B4-BE49-F238E27FC236}">
                <a16:creationId xmlns:a16="http://schemas.microsoft.com/office/drawing/2014/main" id="{D984945A-87C2-429E-CD6D-F4177D247004}"/>
              </a:ext>
            </a:extLst>
          </p:cNvPr>
          <p:cNvSpPr>
            <a:spLocks noGrp="1"/>
          </p:cNvSpPr>
          <p:nvPr>
            <p:ph type="ftr" sz="quarter" idx="22"/>
          </p:nvPr>
        </p:nvSpPr>
        <p:spPr/>
        <p:txBody>
          <a:bodyPr/>
          <a:lstStyle/>
          <a:p>
            <a:endParaRPr lang="en-US"/>
          </a:p>
        </p:txBody>
      </p:sp>
      <p:sp>
        <p:nvSpPr>
          <p:cNvPr id="10" name="Slide Number Placeholder 9">
            <a:extLst>
              <a:ext uri="{FF2B5EF4-FFF2-40B4-BE49-F238E27FC236}">
                <a16:creationId xmlns:a16="http://schemas.microsoft.com/office/drawing/2014/main" id="{67EBDEF0-B85E-72F5-10E3-4EB1EEDC7DC9}"/>
              </a:ext>
            </a:extLst>
          </p:cNvPr>
          <p:cNvSpPr>
            <a:spLocks noGrp="1"/>
          </p:cNvSpPr>
          <p:nvPr>
            <p:ph type="sldNum" sz="quarter" idx="23"/>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336736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7CAB-F6D6-4724-A7E1-69F6D80A564B}"/>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790A44A-44F2-41D8-AB59-29948ABB15B9}"/>
              </a:ext>
            </a:extLst>
          </p:cNvPr>
          <p:cNvSpPr>
            <a:spLocks noGrp="1"/>
          </p:cNvSpPr>
          <p:nvPr>
            <p:ph type="body" orient="vert" idx="1"/>
          </p:nvPr>
        </p:nvSpPr>
        <p:spPr/>
        <p:txBody>
          <a:bodyPr vert="horz"/>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981039-DA7D-49AD-B1CA-7781C9B0163D}"/>
              </a:ext>
            </a:extLst>
          </p:cNvPr>
          <p:cNvSpPr>
            <a:spLocks noGrp="1"/>
          </p:cNvSpPr>
          <p:nvPr>
            <p:ph type="dt" sz="half" idx="10"/>
          </p:nvPr>
        </p:nvSpPr>
        <p:spPr/>
        <p:txBody>
          <a:bodyPr/>
          <a:lstStyle/>
          <a:p>
            <a:fld id="{A7157ADF-0603-A74A-87B4-AF33B7642612}" type="datetime1">
              <a:rPr lang="en-CA" smtClean="0"/>
              <a:t>2023-11-07</a:t>
            </a:fld>
            <a:endParaRPr lang="en-US"/>
          </a:p>
        </p:txBody>
      </p:sp>
      <p:sp>
        <p:nvSpPr>
          <p:cNvPr id="5" name="Footer Placeholder 4">
            <a:extLst>
              <a:ext uri="{FF2B5EF4-FFF2-40B4-BE49-F238E27FC236}">
                <a16:creationId xmlns:a16="http://schemas.microsoft.com/office/drawing/2014/main" id="{B814BBE4-01FB-45B9-8F23-6A99EEF8A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30492-96C0-4CC0-AF5C-D849F9106BC3}"/>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8578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C184-A614-40FF-B026-DB89F2C3C52F}"/>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FB8A2C-D728-4F11-9B7F-F2564614C8D2}"/>
              </a:ext>
            </a:extLst>
          </p:cNvPr>
          <p:cNvSpPr>
            <a:spLocks noGrp="1"/>
          </p:cNvSpPr>
          <p:nvPr>
            <p:ph sz="half" idx="1"/>
          </p:nvPr>
        </p:nvSpPr>
        <p:spPr>
          <a:xfrm>
            <a:off x="838200" y="1825625"/>
            <a:ext cx="5181600" cy="435133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FFC7B3E-F2E1-4541-8920-02699A806971}"/>
              </a:ext>
            </a:extLst>
          </p:cNvPr>
          <p:cNvSpPr>
            <a:spLocks noGrp="1"/>
          </p:cNvSpPr>
          <p:nvPr>
            <p:ph sz="half" idx="2"/>
          </p:nvPr>
        </p:nvSpPr>
        <p:spPr>
          <a:xfrm>
            <a:off x="6172200" y="1825625"/>
            <a:ext cx="5181600" cy="435133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BF3008-8443-4D79-AECE-E27E471244FF}"/>
              </a:ext>
            </a:extLst>
          </p:cNvPr>
          <p:cNvSpPr>
            <a:spLocks noGrp="1"/>
          </p:cNvSpPr>
          <p:nvPr>
            <p:ph type="dt" sz="half" idx="10"/>
          </p:nvPr>
        </p:nvSpPr>
        <p:spPr/>
        <p:txBody>
          <a:bodyPr/>
          <a:lstStyle/>
          <a:p>
            <a:fld id="{612FC76F-18A2-2E43-9FDC-BC7CDBFD936A}" type="datetime1">
              <a:rPr lang="en-CA" smtClean="0"/>
              <a:t>2023-11-07</a:t>
            </a:fld>
            <a:endParaRPr lang="en-US"/>
          </a:p>
        </p:txBody>
      </p:sp>
      <p:sp>
        <p:nvSpPr>
          <p:cNvPr id="6" name="Footer Placeholder 5">
            <a:extLst>
              <a:ext uri="{FF2B5EF4-FFF2-40B4-BE49-F238E27FC236}">
                <a16:creationId xmlns:a16="http://schemas.microsoft.com/office/drawing/2014/main" id="{2C48B9CC-5DFA-4DA5-A3C7-E7C3D9F34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78EED-F93E-4BEC-8BDF-023A1120461A}"/>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15063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002B-BCBA-4D7C-A00A-6F48040271C4}"/>
              </a:ext>
            </a:extLst>
          </p:cNvPr>
          <p:cNvSpPr>
            <a:spLocks noGrp="1"/>
          </p:cNvSpPr>
          <p:nvPr>
            <p:ph type="title"/>
          </p:nvPr>
        </p:nvSpPr>
        <p:spPr>
          <a:xfrm>
            <a:off x="839788" y="365125"/>
            <a:ext cx="10515600" cy="1325563"/>
          </a:xfrm>
        </p:spPr>
        <p:txBody>
          <a:bodyPr>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3E7767-E5C0-44C6-9FEA-F2ECD06BB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48962-79AA-4910-9753-B83C7B2E1C52}"/>
              </a:ext>
            </a:extLst>
          </p:cNvPr>
          <p:cNvSpPr>
            <a:spLocks noGrp="1"/>
          </p:cNvSpPr>
          <p:nvPr>
            <p:ph sz="half" idx="2"/>
          </p:nvPr>
        </p:nvSpPr>
        <p:spPr>
          <a:xfrm>
            <a:off x="839788" y="2505075"/>
            <a:ext cx="5157787" cy="368458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9E9FB1C-1633-4063-94B0-9B22FE77E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4F45D-8716-43DF-B6DB-20708DCE76B2}"/>
              </a:ext>
            </a:extLst>
          </p:cNvPr>
          <p:cNvSpPr>
            <a:spLocks noGrp="1"/>
          </p:cNvSpPr>
          <p:nvPr>
            <p:ph sz="quarter" idx="4"/>
          </p:nvPr>
        </p:nvSpPr>
        <p:spPr>
          <a:xfrm>
            <a:off x="6172200" y="2505075"/>
            <a:ext cx="5183188" cy="368458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0DA5766-176B-4D5C-BAE6-EDB0A10065BE}"/>
              </a:ext>
            </a:extLst>
          </p:cNvPr>
          <p:cNvSpPr>
            <a:spLocks noGrp="1"/>
          </p:cNvSpPr>
          <p:nvPr>
            <p:ph type="dt" sz="half" idx="10"/>
          </p:nvPr>
        </p:nvSpPr>
        <p:spPr/>
        <p:txBody>
          <a:bodyPr/>
          <a:lstStyle/>
          <a:p>
            <a:fld id="{1FCE6C12-B994-FD44-A69D-809CF90E8BDB}" type="datetime1">
              <a:rPr lang="en-CA" smtClean="0"/>
              <a:t>2023-11-07</a:t>
            </a:fld>
            <a:endParaRPr lang="en-US"/>
          </a:p>
        </p:txBody>
      </p:sp>
      <p:sp>
        <p:nvSpPr>
          <p:cNvPr id="8" name="Footer Placeholder 7">
            <a:extLst>
              <a:ext uri="{FF2B5EF4-FFF2-40B4-BE49-F238E27FC236}">
                <a16:creationId xmlns:a16="http://schemas.microsoft.com/office/drawing/2014/main" id="{D6FB49BF-257B-4AA2-8D06-F58B550200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2C24AF-B93D-4BA9-B061-E0A6D8784694}"/>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51072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C5B1B-070C-480B-B8F9-A6EC5CF1B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C2B8F2-61D9-4B0E-BEA9-0594FA4E4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F1E34-C66B-4362-9819-C2EC87D30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EF03D-35E6-0444-85EC-41652937C598}" type="datetime1">
              <a:rPr lang="en-CA" smtClean="0"/>
              <a:t>2023-11-07</a:t>
            </a:fld>
            <a:endParaRPr lang="en-US"/>
          </a:p>
        </p:txBody>
      </p:sp>
      <p:sp>
        <p:nvSpPr>
          <p:cNvPr id="5" name="Footer Placeholder 4">
            <a:extLst>
              <a:ext uri="{FF2B5EF4-FFF2-40B4-BE49-F238E27FC236}">
                <a16:creationId xmlns:a16="http://schemas.microsoft.com/office/drawing/2014/main" id="{F818A948-B6F5-4958-8A2E-8FA9D5851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FAC584-0E87-42BA-923B-250B8E3E8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712E-A6BD-4922-8E3E-DFC213164882}" type="slidenum">
              <a:rPr lang="en-US" smtClean="0"/>
              <a:t>‹#›</a:t>
            </a:fld>
            <a:endParaRPr lang="en-US"/>
          </a:p>
        </p:txBody>
      </p:sp>
    </p:spTree>
    <p:extLst>
      <p:ext uri="{BB962C8B-B14F-4D97-AF65-F5344CB8AC3E}">
        <p14:creationId xmlns:p14="http://schemas.microsoft.com/office/powerpoint/2010/main" val="463030933"/>
      </p:ext>
    </p:extLst>
  </p:cSld>
  <p:clrMap bg1="lt1" tx1="dk1" bg2="lt2" tx2="dk2" accent1="accent1" accent2="accent2" accent3="accent3" accent4="accent4" accent5="accent5" accent6="accent6" hlink="hlink" folHlink="folHlink"/>
  <p:sldLayoutIdLst>
    <p:sldLayoutId id="2147483685" r:id="rId1"/>
    <p:sldLayoutId id="2147483649" r:id="rId2"/>
    <p:sldLayoutId id="2147483661" r:id="rId3"/>
    <p:sldLayoutId id="2147483651" r:id="rId4"/>
    <p:sldLayoutId id="2147483650" r:id="rId5"/>
    <p:sldLayoutId id="2147483662" r:id="rId6"/>
    <p:sldLayoutId id="2147483658" r:id="rId7"/>
    <p:sldLayoutId id="2147483652" r:id="rId8"/>
    <p:sldLayoutId id="2147483653" r:id="rId9"/>
    <p:sldLayoutId id="2147483656" r:id="rId10"/>
    <p:sldLayoutId id="2147483654" r:id="rId11"/>
    <p:sldLayoutId id="2147483655" r:id="rId12"/>
    <p:sldLayoutId id="2147483669" r:id="rId13"/>
  </p:sldLayoutIdLst>
  <p:hf hdr="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EAA584-188C-6D26-1353-7AE212C04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F14BD-173A-C0EC-6ED7-A4A6266BB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1C50B3-0884-5D75-FBC6-D95C65408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C539A25-234B-5A42-9FC8-DC2B0BACFB48}" type="datetime1">
              <a:rPr lang="en-CA" smtClean="0"/>
              <a:t>2023-11-07</a:t>
            </a:fld>
            <a:endParaRPr lang="en-US" dirty="0"/>
          </a:p>
        </p:txBody>
      </p:sp>
      <p:sp>
        <p:nvSpPr>
          <p:cNvPr id="5" name="Footer Placeholder 4">
            <a:extLst>
              <a:ext uri="{FF2B5EF4-FFF2-40B4-BE49-F238E27FC236}">
                <a16:creationId xmlns:a16="http://schemas.microsoft.com/office/drawing/2014/main" id="{56B0E016-EB0F-C262-6BAF-B99A6903B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5CD002-101E-FD78-C210-D886FACDD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6FC6C-9ABF-CE48-85B3-469BF979890A}" type="slidenum">
              <a:rPr lang="en-US" smtClean="0"/>
              <a:t>‹#›</a:t>
            </a:fld>
            <a:endParaRPr lang="en-US" dirty="0"/>
          </a:p>
        </p:txBody>
      </p:sp>
    </p:spTree>
    <p:extLst>
      <p:ext uri="{BB962C8B-B14F-4D97-AF65-F5344CB8AC3E}">
        <p14:creationId xmlns:p14="http://schemas.microsoft.com/office/powerpoint/2010/main" val="41170869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4" r:id="rId15"/>
  </p:sldLayoutIdLst>
  <p:hf hdr="0"/>
  <p:txStyles>
    <p:titleStyle>
      <a:lvl1pPr algn="l" defTabSz="914400" rtl="0" eaLnBrk="1" latinLnBrk="0" hangingPunct="1">
        <a:lnSpc>
          <a:spcPct val="90000"/>
        </a:lnSpc>
        <a:spcBef>
          <a:spcPct val="0"/>
        </a:spcBef>
        <a:buNone/>
        <a:defRPr sz="4200" b="0" i="0" kern="1200" spc="100" baseline="0">
          <a:solidFill>
            <a:schemeClr val="tx1"/>
          </a:solidFill>
          <a:latin typeface="Oswald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spc="0" baseline="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spc="0">
          <a:solidFill>
            <a:schemeClr val="tx1"/>
          </a:solidFill>
          <a:latin typeface="Oswa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Oswald" pitchFamily="2" charset="77"/>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swald" pitchFamily="2" charset="77"/>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baseline="0">
          <a:solidFill>
            <a:schemeClr val="tx1"/>
          </a:solidFill>
          <a:latin typeface="Oswald" pitchFamily="2" charset="77"/>
          <a:ea typeface="Roboto Medium"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s://langara.ca/about-langara/academics/edtech/AI-Accessibility.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michigan.it.umich.edu/news/2023/09/14/building-the-worlds-first-accessible-ai-chat-interf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12F9-40B4-C663-38B9-882D1D3F9C0A}"/>
              </a:ext>
            </a:extLst>
          </p:cNvPr>
          <p:cNvSpPr>
            <a:spLocks noGrp="1"/>
          </p:cNvSpPr>
          <p:nvPr>
            <p:ph type="title"/>
          </p:nvPr>
        </p:nvSpPr>
        <p:spPr/>
        <p:txBody>
          <a:bodyPr/>
          <a:lstStyle/>
          <a:p>
            <a:r>
              <a:rPr lang="en-US" sz="5400" dirty="0"/>
              <a:t>Accessibility of AI Tools</a:t>
            </a:r>
          </a:p>
        </p:txBody>
      </p:sp>
      <p:sp>
        <p:nvSpPr>
          <p:cNvPr id="4" name="Text Placeholder 3">
            <a:extLst>
              <a:ext uri="{FF2B5EF4-FFF2-40B4-BE49-F238E27FC236}">
                <a16:creationId xmlns:a16="http://schemas.microsoft.com/office/drawing/2014/main" id="{0F716090-0B8D-7C6A-900D-A6C9E15DCBCE}"/>
              </a:ext>
            </a:extLst>
          </p:cNvPr>
          <p:cNvSpPr>
            <a:spLocks noGrp="1"/>
          </p:cNvSpPr>
          <p:nvPr>
            <p:ph type="body" sz="quarter" idx="11"/>
          </p:nvPr>
        </p:nvSpPr>
        <p:spPr/>
        <p:txBody>
          <a:bodyPr>
            <a:normAutofit lnSpcReduction="10000"/>
          </a:bodyPr>
          <a:lstStyle/>
          <a:p>
            <a:r>
              <a:rPr lang="en-US" dirty="0"/>
              <a:t>Luke McKnight, Assistive Technologist</a:t>
            </a:r>
          </a:p>
        </p:txBody>
      </p:sp>
    </p:spTree>
    <p:extLst>
      <p:ext uri="{BB962C8B-B14F-4D97-AF65-F5344CB8AC3E}">
        <p14:creationId xmlns:p14="http://schemas.microsoft.com/office/powerpoint/2010/main" val="136939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6D30-B583-B762-273C-99C889F41E6B}"/>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F47F00D5-CC7C-4FED-7B7A-4A16139D9576}"/>
              </a:ext>
            </a:extLst>
          </p:cNvPr>
          <p:cNvSpPr>
            <a:spLocks noGrp="1"/>
          </p:cNvSpPr>
          <p:nvPr>
            <p:ph type="body" sz="quarter" idx="20"/>
          </p:nvPr>
        </p:nvSpPr>
        <p:spPr/>
        <p:txBody>
          <a:bodyPr/>
          <a:lstStyle/>
          <a:p>
            <a:r>
              <a:rPr lang="en-US" dirty="0"/>
              <a:t>AI Tools</a:t>
            </a:r>
          </a:p>
          <a:p>
            <a:r>
              <a:rPr lang="en-US" dirty="0"/>
              <a:t>FAST</a:t>
            </a:r>
          </a:p>
          <a:p>
            <a:r>
              <a:rPr lang="en-US" dirty="0"/>
              <a:t>Concerns</a:t>
            </a:r>
          </a:p>
          <a:p>
            <a:r>
              <a:rPr lang="en-US" dirty="0"/>
              <a:t>Accessible AI</a:t>
            </a:r>
          </a:p>
        </p:txBody>
      </p:sp>
      <p:sp>
        <p:nvSpPr>
          <p:cNvPr id="4" name="Date Placeholder 3">
            <a:extLst>
              <a:ext uri="{FF2B5EF4-FFF2-40B4-BE49-F238E27FC236}">
                <a16:creationId xmlns:a16="http://schemas.microsoft.com/office/drawing/2014/main" id="{2B805C34-A2D7-DFCF-1DD8-8692ACA00516}"/>
              </a:ext>
            </a:extLst>
          </p:cNvPr>
          <p:cNvSpPr>
            <a:spLocks noGrp="1"/>
          </p:cNvSpPr>
          <p:nvPr>
            <p:ph type="dt" sz="half" idx="21"/>
          </p:nvPr>
        </p:nvSpPr>
        <p:spPr/>
        <p:txBody>
          <a:bodyPr/>
          <a:lstStyle/>
          <a:p>
            <a:fld id="{FA1EF03D-35E6-0444-85EC-41652937C598}" type="datetime1">
              <a:rPr lang="en-CA" smtClean="0"/>
              <a:t>2023-11-07</a:t>
            </a:fld>
            <a:endParaRPr lang="en-US" dirty="0"/>
          </a:p>
        </p:txBody>
      </p:sp>
      <p:sp>
        <p:nvSpPr>
          <p:cNvPr id="6" name="Slide Number Placeholder 5">
            <a:extLst>
              <a:ext uri="{FF2B5EF4-FFF2-40B4-BE49-F238E27FC236}">
                <a16:creationId xmlns:a16="http://schemas.microsoft.com/office/drawing/2014/main" id="{8270853B-D42D-D9B4-E4F1-08220A4A34D1}"/>
              </a:ext>
            </a:extLst>
          </p:cNvPr>
          <p:cNvSpPr>
            <a:spLocks noGrp="1"/>
          </p:cNvSpPr>
          <p:nvPr>
            <p:ph type="sldNum" sz="quarter" idx="23"/>
          </p:nvPr>
        </p:nvSpPr>
        <p:spPr/>
        <p:txBody>
          <a:bodyPr/>
          <a:lstStyle/>
          <a:p>
            <a:fld id="{E7F6712E-A6BD-4922-8E3E-DFC213164882}" type="slidenum">
              <a:rPr lang="en-US" smtClean="0"/>
              <a:t>2</a:t>
            </a:fld>
            <a:endParaRPr lang="en-US"/>
          </a:p>
        </p:txBody>
      </p:sp>
    </p:spTree>
    <p:extLst>
      <p:ext uri="{BB962C8B-B14F-4D97-AF65-F5344CB8AC3E}">
        <p14:creationId xmlns:p14="http://schemas.microsoft.com/office/powerpoint/2010/main" val="18533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4D5D-7FC0-7B98-B404-1116406E4CCC}"/>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F560B890-2C56-6A27-3E7D-45FE11217C79}"/>
              </a:ext>
            </a:extLst>
          </p:cNvPr>
          <p:cNvSpPr>
            <a:spLocks noGrp="1"/>
          </p:cNvSpPr>
          <p:nvPr>
            <p:ph sz="half" idx="1"/>
          </p:nvPr>
        </p:nvSpPr>
        <p:spPr>
          <a:xfrm>
            <a:off x="838200" y="2453746"/>
            <a:ext cx="7865533" cy="1950508"/>
          </a:xfrm>
        </p:spPr>
        <p:txBody>
          <a:bodyPr numCol="2" anchor="ctr">
            <a:noAutofit/>
          </a:bodyPr>
          <a:lstStyle/>
          <a:p>
            <a:r>
              <a:rPr lang="en-US" sz="2400" dirty="0"/>
              <a:t>Bard</a:t>
            </a:r>
          </a:p>
          <a:p>
            <a:r>
              <a:rPr lang="en-US" sz="2400" dirty="0" err="1"/>
              <a:t>Bing.com</a:t>
            </a:r>
            <a:r>
              <a:rPr lang="en-US" sz="2400" dirty="0"/>
              <a:t> Chat</a:t>
            </a:r>
          </a:p>
          <a:p>
            <a:r>
              <a:rPr lang="en-US" sz="2400" dirty="0"/>
              <a:t>Bing Discover AI</a:t>
            </a:r>
          </a:p>
          <a:p>
            <a:r>
              <a:rPr lang="en-US" sz="2400" dirty="0" err="1"/>
              <a:t>ChatGPT</a:t>
            </a:r>
            <a:r>
              <a:rPr lang="en-US" sz="2400" dirty="0"/>
              <a:t> 4</a:t>
            </a:r>
          </a:p>
          <a:p>
            <a:r>
              <a:rPr lang="en-US" sz="2400" dirty="0"/>
              <a:t>Claude</a:t>
            </a:r>
          </a:p>
          <a:p>
            <a:r>
              <a:rPr lang="en-US" sz="2400" dirty="0"/>
              <a:t>Dall-E</a:t>
            </a:r>
          </a:p>
          <a:p>
            <a:r>
              <a:rPr lang="en-US" sz="2400" dirty="0"/>
              <a:t>Perplexity</a:t>
            </a:r>
          </a:p>
          <a:p>
            <a:r>
              <a:rPr lang="en-US" sz="2400" dirty="0" err="1"/>
              <a:t>Pi.AI</a:t>
            </a:r>
            <a:endParaRPr lang="en-US" sz="2400" dirty="0"/>
          </a:p>
          <a:p>
            <a:r>
              <a:rPr lang="en-US" sz="2400" dirty="0"/>
              <a:t>Riff bot</a:t>
            </a:r>
          </a:p>
        </p:txBody>
      </p:sp>
      <p:pic>
        <p:nvPicPr>
          <p:cNvPr id="9" name="Content Placeholder 8">
            <a:extLst>
              <a:ext uri="{FF2B5EF4-FFF2-40B4-BE49-F238E27FC236}">
                <a16:creationId xmlns:a16="http://schemas.microsoft.com/office/drawing/2014/main" id="{35A7274C-6EFD-E8DE-2987-CB1F3BBB9547}"/>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2492"/>
          <a:stretch/>
        </p:blipFill>
        <p:spPr>
          <a:xfrm>
            <a:off x="7002462" y="1742678"/>
            <a:ext cx="4351338" cy="3372644"/>
          </a:xfrm>
        </p:spPr>
      </p:pic>
      <p:sp>
        <p:nvSpPr>
          <p:cNvPr id="5" name="Date Placeholder 4">
            <a:extLst>
              <a:ext uri="{FF2B5EF4-FFF2-40B4-BE49-F238E27FC236}">
                <a16:creationId xmlns:a16="http://schemas.microsoft.com/office/drawing/2014/main" id="{351EF817-3F2C-7BD1-468A-F662E7F06215}"/>
              </a:ext>
            </a:extLst>
          </p:cNvPr>
          <p:cNvSpPr>
            <a:spLocks noGrp="1"/>
          </p:cNvSpPr>
          <p:nvPr>
            <p:ph type="dt" sz="half" idx="10"/>
          </p:nvPr>
        </p:nvSpPr>
        <p:spPr/>
        <p:txBody>
          <a:bodyPr/>
          <a:lstStyle/>
          <a:p>
            <a:fld id="{612FC76F-18A2-2E43-9FDC-BC7CDBFD936A}" type="datetime1">
              <a:rPr lang="en-CA" smtClean="0"/>
              <a:t>2023-11-07</a:t>
            </a:fld>
            <a:endParaRPr lang="en-US"/>
          </a:p>
        </p:txBody>
      </p:sp>
      <p:sp>
        <p:nvSpPr>
          <p:cNvPr id="7" name="Slide Number Placeholder 6">
            <a:extLst>
              <a:ext uri="{FF2B5EF4-FFF2-40B4-BE49-F238E27FC236}">
                <a16:creationId xmlns:a16="http://schemas.microsoft.com/office/drawing/2014/main" id="{4742A158-7C88-7812-AA3B-DCC0F474DB33}"/>
              </a:ext>
            </a:extLst>
          </p:cNvPr>
          <p:cNvSpPr>
            <a:spLocks noGrp="1"/>
          </p:cNvSpPr>
          <p:nvPr>
            <p:ph type="sldNum" sz="quarter" idx="12"/>
          </p:nvPr>
        </p:nvSpPr>
        <p:spPr/>
        <p:txBody>
          <a:bodyPr/>
          <a:lstStyle/>
          <a:p>
            <a:fld id="{E7F6712E-A6BD-4922-8E3E-DFC213164882}" type="slidenum">
              <a:rPr lang="en-US" smtClean="0"/>
              <a:t>3</a:t>
            </a:fld>
            <a:endParaRPr lang="en-US"/>
          </a:p>
        </p:txBody>
      </p:sp>
    </p:spTree>
    <p:extLst>
      <p:ext uri="{BB962C8B-B14F-4D97-AF65-F5344CB8AC3E}">
        <p14:creationId xmlns:p14="http://schemas.microsoft.com/office/powerpoint/2010/main" val="5159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1CC7-EA34-979B-F059-C42D4F4B49C2}"/>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A7802557-7F95-560E-BD22-5AE44C0212EB}"/>
              </a:ext>
            </a:extLst>
          </p:cNvPr>
          <p:cNvSpPr>
            <a:spLocks noGrp="1"/>
          </p:cNvSpPr>
          <p:nvPr>
            <p:ph sz="half" idx="1"/>
          </p:nvPr>
        </p:nvSpPr>
        <p:spPr/>
        <p:txBody>
          <a:bodyPr anchor="ctr">
            <a:normAutofit/>
          </a:bodyPr>
          <a:lstStyle/>
          <a:p>
            <a:pPr marL="0" indent="0">
              <a:buNone/>
            </a:pPr>
            <a:r>
              <a:rPr lang="en-US" sz="2400" dirty="0">
                <a:latin typeface="+mj-lt"/>
              </a:rPr>
              <a:t>FAST</a:t>
            </a:r>
          </a:p>
          <a:p>
            <a:r>
              <a:rPr lang="en-US" sz="2400" dirty="0"/>
              <a:t>Function</a:t>
            </a:r>
          </a:p>
          <a:p>
            <a:r>
              <a:rPr lang="en-US" sz="2400" dirty="0"/>
              <a:t>Appearance</a:t>
            </a:r>
          </a:p>
          <a:p>
            <a:r>
              <a:rPr lang="en-US" sz="2400" dirty="0"/>
              <a:t>Structure</a:t>
            </a:r>
          </a:p>
          <a:p>
            <a:r>
              <a:rPr lang="en-US" sz="2400" dirty="0"/>
              <a:t>Text Equivalents</a:t>
            </a:r>
          </a:p>
        </p:txBody>
      </p:sp>
      <p:sp>
        <p:nvSpPr>
          <p:cNvPr id="4" name="Content Placeholder 3">
            <a:extLst>
              <a:ext uri="{FF2B5EF4-FFF2-40B4-BE49-F238E27FC236}">
                <a16:creationId xmlns:a16="http://schemas.microsoft.com/office/drawing/2014/main" id="{C4A5CC56-26D2-4A38-9A2A-E10C32161F61}"/>
              </a:ext>
            </a:extLst>
          </p:cNvPr>
          <p:cNvSpPr>
            <a:spLocks noGrp="1"/>
          </p:cNvSpPr>
          <p:nvPr>
            <p:ph sz="half" idx="2"/>
          </p:nvPr>
        </p:nvSpPr>
        <p:spPr>
          <a:xfrm>
            <a:off x="6172200" y="1825625"/>
            <a:ext cx="2627555" cy="4351338"/>
          </a:xfrm>
        </p:spPr>
        <p:txBody>
          <a:bodyPr numCol="1" anchor="ctr">
            <a:normAutofit/>
          </a:bodyPr>
          <a:lstStyle/>
          <a:p>
            <a:pPr marL="0" indent="0" algn="r">
              <a:buNone/>
            </a:pPr>
            <a:r>
              <a:rPr lang="en-CA" sz="2400" dirty="0"/>
              <a:t>Automated tests </a:t>
            </a:r>
          </a:p>
          <a:p>
            <a:pPr marL="0" indent="0" algn="r">
              <a:buNone/>
            </a:pPr>
            <a:r>
              <a:rPr lang="en-CA" sz="2400" u="sng" dirty="0"/>
              <a:t>+ assistive technology</a:t>
            </a:r>
          </a:p>
          <a:p>
            <a:pPr marL="0" indent="0" algn="r">
              <a:buNone/>
            </a:pPr>
            <a:r>
              <a:rPr lang="en-CA" sz="2400" dirty="0"/>
              <a:t>Who’s excluded</a:t>
            </a:r>
            <a:endParaRPr lang="en-US" sz="2400" dirty="0"/>
          </a:p>
        </p:txBody>
      </p:sp>
      <p:sp>
        <p:nvSpPr>
          <p:cNvPr id="5" name="Date Placeholder 4">
            <a:extLst>
              <a:ext uri="{FF2B5EF4-FFF2-40B4-BE49-F238E27FC236}">
                <a16:creationId xmlns:a16="http://schemas.microsoft.com/office/drawing/2014/main" id="{D264B853-0006-2679-430C-C21052230E32}"/>
              </a:ext>
            </a:extLst>
          </p:cNvPr>
          <p:cNvSpPr>
            <a:spLocks noGrp="1"/>
          </p:cNvSpPr>
          <p:nvPr>
            <p:ph type="dt" sz="half" idx="10"/>
          </p:nvPr>
        </p:nvSpPr>
        <p:spPr/>
        <p:txBody>
          <a:bodyPr/>
          <a:lstStyle/>
          <a:p>
            <a:fld id="{612FC76F-18A2-2E43-9FDC-BC7CDBFD936A}" type="datetime1">
              <a:rPr lang="en-CA" smtClean="0"/>
              <a:t>2023-11-07</a:t>
            </a:fld>
            <a:endParaRPr lang="en-US"/>
          </a:p>
        </p:txBody>
      </p:sp>
      <p:sp>
        <p:nvSpPr>
          <p:cNvPr id="7" name="Slide Number Placeholder 6">
            <a:extLst>
              <a:ext uri="{FF2B5EF4-FFF2-40B4-BE49-F238E27FC236}">
                <a16:creationId xmlns:a16="http://schemas.microsoft.com/office/drawing/2014/main" id="{E2B73672-68D9-A247-C06B-906CB8BE6E24}"/>
              </a:ext>
            </a:extLst>
          </p:cNvPr>
          <p:cNvSpPr>
            <a:spLocks noGrp="1"/>
          </p:cNvSpPr>
          <p:nvPr>
            <p:ph type="sldNum" sz="quarter" idx="12"/>
          </p:nvPr>
        </p:nvSpPr>
        <p:spPr/>
        <p:txBody>
          <a:bodyPr/>
          <a:lstStyle/>
          <a:p>
            <a:fld id="{E7F6712E-A6BD-4922-8E3E-DFC213164882}" type="slidenum">
              <a:rPr lang="en-US" smtClean="0"/>
              <a:t>4</a:t>
            </a:fld>
            <a:endParaRPr lang="en-US"/>
          </a:p>
        </p:txBody>
      </p:sp>
    </p:spTree>
    <p:extLst>
      <p:ext uri="{BB962C8B-B14F-4D97-AF65-F5344CB8AC3E}">
        <p14:creationId xmlns:p14="http://schemas.microsoft.com/office/powerpoint/2010/main" val="369469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Bing and OpenAI logo">
            <a:extLst>
              <a:ext uri="{FF2B5EF4-FFF2-40B4-BE49-F238E27FC236}">
                <a16:creationId xmlns:a16="http://schemas.microsoft.com/office/drawing/2014/main" id="{D2844F98-12A9-7C7F-E020-44BDE51221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5947" y="3357046"/>
            <a:ext cx="5181600" cy="2819918"/>
          </a:xfrm>
        </p:spPr>
      </p:pic>
      <p:sp>
        <p:nvSpPr>
          <p:cNvPr id="2" name="Title 1">
            <a:extLst>
              <a:ext uri="{FF2B5EF4-FFF2-40B4-BE49-F238E27FC236}">
                <a16:creationId xmlns:a16="http://schemas.microsoft.com/office/drawing/2014/main" id="{357F681E-8651-BADA-7F4F-2F5C4C2C2513}"/>
              </a:ext>
            </a:extLst>
          </p:cNvPr>
          <p:cNvSpPr>
            <a:spLocks noGrp="1"/>
          </p:cNvSpPr>
          <p:nvPr>
            <p:ph type="title"/>
          </p:nvPr>
        </p:nvSpPr>
        <p:spPr/>
        <p:txBody>
          <a:bodyPr/>
          <a:lstStyle/>
          <a:p>
            <a:r>
              <a:rPr lang="en-US" dirty="0"/>
              <a:t>Concerns</a:t>
            </a:r>
          </a:p>
        </p:txBody>
      </p:sp>
      <p:graphicFrame>
        <p:nvGraphicFramePr>
          <p:cNvPr id="8" name="Content Placeholder 7">
            <a:extLst>
              <a:ext uri="{FF2B5EF4-FFF2-40B4-BE49-F238E27FC236}">
                <a16:creationId xmlns:a16="http://schemas.microsoft.com/office/drawing/2014/main" id="{3378BBCC-98B0-6689-7857-EA6DB3E905A0}"/>
              </a:ext>
            </a:extLst>
          </p:cNvPr>
          <p:cNvGraphicFramePr>
            <a:graphicFrameLocks noGrp="1"/>
          </p:cNvGraphicFramePr>
          <p:nvPr>
            <p:ph sz="half" idx="1"/>
            <p:extLst>
              <p:ext uri="{D42A27DB-BD31-4B8C-83A1-F6EECF244321}">
                <p14:modId xmlns:p14="http://schemas.microsoft.com/office/powerpoint/2010/main" val="141819442"/>
              </p:ext>
            </p:extLst>
          </p:nvPr>
        </p:nvGraphicFramePr>
        <p:xfrm>
          <a:off x="838200" y="1825624"/>
          <a:ext cx="5181600" cy="43513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3571114065"/>
                    </a:ext>
                  </a:extLst>
                </a:gridCol>
                <a:gridCol w="2590800">
                  <a:extLst>
                    <a:ext uri="{9D8B030D-6E8A-4147-A177-3AD203B41FA5}">
                      <a16:colId xmlns:a16="http://schemas.microsoft.com/office/drawing/2014/main" val="2997669350"/>
                    </a:ext>
                  </a:extLst>
                </a:gridCol>
              </a:tblGrid>
              <a:tr h="435134">
                <a:tc>
                  <a:txBody>
                    <a:bodyPr/>
                    <a:lstStyle/>
                    <a:p>
                      <a:r>
                        <a:rPr lang="en-US" sz="2000" dirty="0"/>
                        <a:t>Platform</a:t>
                      </a:r>
                    </a:p>
                  </a:txBody>
                  <a:tcPr anchor="ctr"/>
                </a:tc>
                <a:tc>
                  <a:txBody>
                    <a:bodyPr/>
                    <a:lstStyle/>
                    <a:p>
                      <a:r>
                        <a:rPr lang="en-US" sz="2000" dirty="0"/>
                        <a:t>Concerns</a:t>
                      </a:r>
                    </a:p>
                  </a:txBody>
                  <a:tcPr anchor="ctr"/>
                </a:tc>
                <a:extLst>
                  <a:ext uri="{0D108BD9-81ED-4DB2-BD59-A6C34878D82A}">
                    <a16:rowId xmlns:a16="http://schemas.microsoft.com/office/drawing/2014/main" val="2345658459"/>
                  </a:ext>
                </a:extLst>
              </a:tr>
              <a:tr h="435134">
                <a:tc>
                  <a:txBody>
                    <a:bodyPr/>
                    <a:lstStyle/>
                    <a:p>
                      <a:r>
                        <a:rPr lang="en-US" sz="2000" dirty="0"/>
                        <a:t>Bard</a:t>
                      </a:r>
                    </a:p>
                  </a:txBody>
                  <a:tcPr anchor="ctr"/>
                </a:tc>
                <a:tc>
                  <a:txBody>
                    <a:bodyPr/>
                    <a:lstStyle/>
                    <a:p>
                      <a:r>
                        <a:rPr lang="en-US" sz="2000" dirty="0"/>
                        <a:t>Minor</a:t>
                      </a:r>
                    </a:p>
                  </a:txBody>
                  <a:tcPr anchor="ctr"/>
                </a:tc>
                <a:extLst>
                  <a:ext uri="{0D108BD9-81ED-4DB2-BD59-A6C34878D82A}">
                    <a16:rowId xmlns:a16="http://schemas.microsoft.com/office/drawing/2014/main" val="332888392"/>
                  </a:ext>
                </a:extLst>
              </a:tr>
              <a:tr h="435134">
                <a:tc>
                  <a:txBody>
                    <a:bodyPr/>
                    <a:lstStyle/>
                    <a:p>
                      <a:r>
                        <a:rPr lang="en-US" sz="2000" dirty="0"/>
                        <a:t>Bing Chat</a:t>
                      </a:r>
                    </a:p>
                  </a:txBody>
                  <a:tcPr anchor="ctr"/>
                </a:tc>
                <a:tc>
                  <a:txBody>
                    <a:bodyPr/>
                    <a:lstStyle/>
                    <a:p>
                      <a:r>
                        <a:rPr lang="en-US" sz="2000" dirty="0"/>
                        <a:t>Minor</a:t>
                      </a:r>
                    </a:p>
                  </a:txBody>
                  <a:tcPr anchor="ctr"/>
                </a:tc>
                <a:extLst>
                  <a:ext uri="{0D108BD9-81ED-4DB2-BD59-A6C34878D82A}">
                    <a16:rowId xmlns:a16="http://schemas.microsoft.com/office/drawing/2014/main" val="2807226648"/>
                  </a:ext>
                </a:extLst>
              </a:tr>
              <a:tr h="435134">
                <a:tc>
                  <a:txBody>
                    <a:bodyPr/>
                    <a:lstStyle/>
                    <a:p>
                      <a:r>
                        <a:rPr lang="en-US" sz="2000" dirty="0"/>
                        <a:t>Bing Discover</a:t>
                      </a:r>
                    </a:p>
                  </a:txBody>
                  <a:tcPr anchor="ctr"/>
                </a:tc>
                <a:tc>
                  <a:txBody>
                    <a:bodyPr/>
                    <a:lstStyle/>
                    <a:p>
                      <a:r>
                        <a:rPr lang="en-US" sz="2000" dirty="0"/>
                        <a:t>Moderate</a:t>
                      </a:r>
                    </a:p>
                  </a:txBody>
                  <a:tcPr anchor="ctr"/>
                </a:tc>
                <a:extLst>
                  <a:ext uri="{0D108BD9-81ED-4DB2-BD59-A6C34878D82A}">
                    <a16:rowId xmlns:a16="http://schemas.microsoft.com/office/drawing/2014/main" val="1302631725"/>
                  </a:ext>
                </a:extLst>
              </a:tr>
              <a:tr h="435134">
                <a:tc>
                  <a:txBody>
                    <a:bodyPr/>
                    <a:lstStyle/>
                    <a:p>
                      <a:r>
                        <a:rPr lang="en-US" sz="2000" dirty="0" err="1"/>
                        <a:t>ChatGPT</a:t>
                      </a:r>
                      <a:endParaRPr lang="en-US" sz="2000" dirty="0"/>
                    </a:p>
                  </a:txBody>
                  <a:tcPr anchor="ctr"/>
                </a:tc>
                <a:tc>
                  <a:txBody>
                    <a:bodyPr/>
                    <a:lstStyle/>
                    <a:p>
                      <a:r>
                        <a:rPr lang="en-US" sz="2000" dirty="0"/>
                        <a:t>Moderate</a:t>
                      </a:r>
                    </a:p>
                  </a:txBody>
                  <a:tcPr anchor="ctr"/>
                </a:tc>
                <a:extLst>
                  <a:ext uri="{0D108BD9-81ED-4DB2-BD59-A6C34878D82A}">
                    <a16:rowId xmlns:a16="http://schemas.microsoft.com/office/drawing/2014/main" val="3942410642"/>
                  </a:ext>
                </a:extLst>
              </a:tr>
              <a:tr h="435134">
                <a:tc>
                  <a:txBody>
                    <a:bodyPr/>
                    <a:lstStyle/>
                    <a:p>
                      <a:r>
                        <a:rPr lang="en-US" sz="2000" dirty="0"/>
                        <a:t>Claude</a:t>
                      </a:r>
                    </a:p>
                  </a:txBody>
                  <a:tcPr anchor="ctr"/>
                </a:tc>
                <a:tc>
                  <a:txBody>
                    <a:bodyPr/>
                    <a:lstStyle/>
                    <a:p>
                      <a:r>
                        <a:rPr lang="en-US" sz="2000" dirty="0"/>
                        <a:t>Serious</a:t>
                      </a:r>
                    </a:p>
                  </a:txBody>
                  <a:tcPr anchor="ctr"/>
                </a:tc>
                <a:extLst>
                  <a:ext uri="{0D108BD9-81ED-4DB2-BD59-A6C34878D82A}">
                    <a16:rowId xmlns:a16="http://schemas.microsoft.com/office/drawing/2014/main" val="924763928"/>
                  </a:ext>
                </a:extLst>
              </a:tr>
              <a:tr h="435134">
                <a:tc>
                  <a:txBody>
                    <a:bodyPr/>
                    <a:lstStyle/>
                    <a:p>
                      <a:r>
                        <a:rPr lang="en-US" sz="2000" dirty="0"/>
                        <a:t>Dall-E</a:t>
                      </a:r>
                    </a:p>
                  </a:txBody>
                  <a:tcPr anchor="ctr"/>
                </a:tc>
                <a:tc>
                  <a:txBody>
                    <a:bodyPr/>
                    <a:lstStyle/>
                    <a:p>
                      <a:r>
                        <a:rPr lang="en-US" sz="2000" dirty="0"/>
                        <a:t>Serious</a:t>
                      </a:r>
                    </a:p>
                  </a:txBody>
                  <a:tcPr anchor="ctr"/>
                </a:tc>
                <a:extLst>
                  <a:ext uri="{0D108BD9-81ED-4DB2-BD59-A6C34878D82A}">
                    <a16:rowId xmlns:a16="http://schemas.microsoft.com/office/drawing/2014/main" val="504406172"/>
                  </a:ext>
                </a:extLst>
              </a:tr>
              <a:tr h="435134">
                <a:tc>
                  <a:txBody>
                    <a:bodyPr/>
                    <a:lstStyle/>
                    <a:p>
                      <a:r>
                        <a:rPr lang="en-US" sz="2000" dirty="0"/>
                        <a:t>Perplexity</a:t>
                      </a:r>
                    </a:p>
                  </a:txBody>
                  <a:tcPr anchor="ctr"/>
                </a:tc>
                <a:tc>
                  <a:txBody>
                    <a:bodyPr/>
                    <a:lstStyle/>
                    <a:p>
                      <a:r>
                        <a:rPr lang="en-US" sz="2000" dirty="0"/>
                        <a:t>Serious</a:t>
                      </a:r>
                    </a:p>
                  </a:txBody>
                  <a:tcPr anchor="ctr"/>
                </a:tc>
                <a:extLst>
                  <a:ext uri="{0D108BD9-81ED-4DB2-BD59-A6C34878D82A}">
                    <a16:rowId xmlns:a16="http://schemas.microsoft.com/office/drawing/2014/main" val="2416715500"/>
                  </a:ext>
                </a:extLst>
              </a:tr>
              <a:tr h="435134">
                <a:tc>
                  <a:txBody>
                    <a:bodyPr/>
                    <a:lstStyle/>
                    <a:p>
                      <a:r>
                        <a:rPr lang="en-US" sz="2000" dirty="0"/>
                        <a:t>Riff Bot</a:t>
                      </a:r>
                    </a:p>
                  </a:txBody>
                  <a:tcPr anchor="ctr"/>
                </a:tc>
                <a:tc>
                  <a:txBody>
                    <a:bodyPr/>
                    <a:lstStyle/>
                    <a:p>
                      <a:r>
                        <a:rPr lang="en-US" sz="2000" dirty="0"/>
                        <a:t>Serious</a:t>
                      </a:r>
                    </a:p>
                  </a:txBody>
                  <a:tcPr anchor="ctr"/>
                </a:tc>
                <a:extLst>
                  <a:ext uri="{0D108BD9-81ED-4DB2-BD59-A6C34878D82A}">
                    <a16:rowId xmlns:a16="http://schemas.microsoft.com/office/drawing/2014/main" val="2493065763"/>
                  </a:ext>
                </a:extLst>
              </a:tr>
              <a:tr h="435134">
                <a:tc>
                  <a:txBody>
                    <a:bodyPr/>
                    <a:lstStyle/>
                    <a:p>
                      <a:r>
                        <a:rPr lang="en-US" sz="2000" dirty="0" err="1"/>
                        <a:t>Pi.AI</a:t>
                      </a:r>
                      <a:endParaRPr lang="en-US" sz="2000" dirty="0"/>
                    </a:p>
                  </a:txBody>
                  <a:tcPr anchor="ctr"/>
                </a:tc>
                <a:tc>
                  <a:txBody>
                    <a:bodyPr/>
                    <a:lstStyle/>
                    <a:p>
                      <a:r>
                        <a:rPr lang="en-US" sz="2000" dirty="0"/>
                        <a:t>Serious</a:t>
                      </a:r>
                    </a:p>
                  </a:txBody>
                  <a:tcPr anchor="ctr"/>
                </a:tc>
                <a:extLst>
                  <a:ext uri="{0D108BD9-81ED-4DB2-BD59-A6C34878D82A}">
                    <a16:rowId xmlns:a16="http://schemas.microsoft.com/office/drawing/2014/main" val="1127796004"/>
                  </a:ext>
                </a:extLst>
              </a:tr>
            </a:tbl>
          </a:graphicData>
        </a:graphic>
      </p:graphicFrame>
      <p:sp>
        <p:nvSpPr>
          <p:cNvPr id="5" name="Date Placeholder 4">
            <a:extLst>
              <a:ext uri="{FF2B5EF4-FFF2-40B4-BE49-F238E27FC236}">
                <a16:creationId xmlns:a16="http://schemas.microsoft.com/office/drawing/2014/main" id="{B91896D9-291C-6D98-3BB7-ACF06951A90C}"/>
              </a:ext>
            </a:extLst>
          </p:cNvPr>
          <p:cNvSpPr>
            <a:spLocks noGrp="1"/>
          </p:cNvSpPr>
          <p:nvPr>
            <p:ph type="dt" sz="half" idx="10"/>
          </p:nvPr>
        </p:nvSpPr>
        <p:spPr/>
        <p:txBody>
          <a:bodyPr/>
          <a:lstStyle/>
          <a:p>
            <a:fld id="{612FC76F-18A2-2E43-9FDC-BC7CDBFD936A}" type="datetime1">
              <a:rPr lang="en-CA" smtClean="0"/>
              <a:t>2023-11-07</a:t>
            </a:fld>
            <a:endParaRPr lang="en-US"/>
          </a:p>
        </p:txBody>
      </p:sp>
      <p:sp>
        <p:nvSpPr>
          <p:cNvPr id="7" name="Slide Number Placeholder 6">
            <a:extLst>
              <a:ext uri="{FF2B5EF4-FFF2-40B4-BE49-F238E27FC236}">
                <a16:creationId xmlns:a16="http://schemas.microsoft.com/office/drawing/2014/main" id="{26CE7641-C4F8-6F60-1A74-C220E89B2CE6}"/>
              </a:ext>
            </a:extLst>
          </p:cNvPr>
          <p:cNvSpPr>
            <a:spLocks noGrp="1"/>
          </p:cNvSpPr>
          <p:nvPr>
            <p:ph type="sldNum" sz="quarter" idx="12"/>
          </p:nvPr>
        </p:nvSpPr>
        <p:spPr/>
        <p:txBody>
          <a:bodyPr/>
          <a:lstStyle/>
          <a:p>
            <a:fld id="{E7F6712E-A6BD-4922-8E3E-DFC213164882}" type="slidenum">
              <a:rPr lang="en-US" smtClean="0"/>
              <a:t>5</a:t>
            </a:fld>
            <a:endParaRPr lang="en-US"/>
          </a:p>
        </p:txBody>
      </p:sp>
      <p:pic>
        <p:nvPicPr>
          <p:cNvPr id="16" name="Picture 15" descr="Bard logo">
            <a:extLst>
              <a:ext uri="{FF2B5EF4-FFF2-40B4-BE49-F238E27FC236}">
                <a16:creationId xmlns:a16="http://schemas.microsoft.com/office/drawing/2014/main" id="{454EA687-F11C-3CAD-CE1B-9355A7A35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027" y="882131"/>
            <a:ext cx="4083773" cy="3065187"/>
          </a:xfrm>
          <a:prstGeom prst="rect">
            <a:avLst/>
          </a:prstGeom>
        </p:spPr>
      </p:pic>
    </p:spTree>
    <p:extLst>
      <p:ext uri="{BB962C8B-B14F-4D97-AF65-F5344CB8AC3E}">
        <p14:creationId xmlns:p14="http://schemas.microsoft.com/office/powerpoint/2010/main" val="3792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2080-4F17-40AB-89D4-56DFC3BB2442}"/>
              </a:ext>
            </a:extLst>
          </p:cNvPr>
          <p:cNvSpPr>
            <a:spLocks noGrp="1"/>
          </p:cNvSpPr>
          <p:nvPr>
            <p:ph type="title"/>
          </p:nvPr>
        </p:nvSpPr>
        <p:spPr/>
        <p:txBody>
          <a:bodyPr/>
          <a:lstStyle/>
          <a:p>
            <a:r>
              <a:rPr lang="en-CA" dirty="0"/>
              <a:t>Going Forward</a:t>
            </a:r>
            <a:endParaRPr lang="en-US" dirty="0"/>
          </a:p>
        </p:txBody>
      </p:sp>
      <p:pic>
        <p:nvPicPr>
          <p:cNvPr id="10" name="Content Placeholder 9">
            <a:extLst>
              <a:ext uri="{FF2B5EF4-FFF2-40B4-BE49-F238E27FC236}">
                <a16:creationId xmlns:a16="http://schemas.microsoft.com/office/drawing/2014/main" id="{771CFEE8-EC6F-4095-AB40-E2D98173D9D6}"/>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12" name="Content Placeholder 11">
            <a:extLst>
              <a:ext uri="{FF2B5EF4-FFF2-40B4-BE49-F238E27FC236}">
                <a16:creationId xmlns:a16="http://schemas.microsoft.com/office/drawing/2014/main" id="{A54A9106-4B50-4ABF-BB7E-F4C695EC7D32}"/>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7331" y="1825625"/>
            <a:ext cx="4351338" cy="4351338"/>
          </a:xfrm>
        </p:spPr>
      </p:pic>
      <p:sp>
        <p:nvSpPr>
          <p:cNvPr id="4" name="Date Placeholder 3">
            <a:extLst>
              <a:ext uri="{FF2B5EF4-FFF2-40B4-BE49-F238E27FC236}">
                <a16:creationId xmlns:a16="http://schemas.microsoft.com/office/drawing/2014/main" id="{83DB6B32-D0D6-4115-A65A-CE88A30F6EC5}"/>
              </a:ext>
            </a:extLst>
          </p:cNvPr>
          <p:cNvSpPr>
            <a:spLocks noGrp="1"/>
          </p:cNvSpPr>
          <p:nvPr>
            <p:ph type="dt" sz="half" idx="10"/>
          </p:nvPr>
        </p:nvSpPr>
        <p:spPr/>
        <p:txBody>
          <a:bodyPr/>
          <a:lstStyle/>
          <a:p>
            <a:fld id="{6B2D20ED-079B-B84B-BF81-EBC3F9F1F488}" type="datetime1">
              <a:rPr lang="en-CA" smtClean="0"/>
              <a:t>2023-11-07</a:t>
            </a:fld>
            <a:endParaRPr lang="en-US"/>
          </a:p>
        </p:txBody>
      </p:sp>
      <p:sp>
        <p:nvSpPr>
          <p:cNvPr id="6" name="Slide Number Placeholder 5">
            <a:extLst>
              <a:ext uri="{FF2B5EF4-FFF2-40B4-BE49-F238E27FC236}">
                <a16:creationId xmlns:a16="http://schemas.microsoft.com/office/drawing/2014/main" id="{2D4DAFF2-A85C-434B-B72B-FCAC648ED9E0}"/>
              </a:ext>
            </a:extLst>
          </p:cNvPr>
          <p:cNvSpPr>
            <a:spLocks noGrp="1"/>
          </p:cNvSpPr>
          <p:nvPr>
            <p:ph type="sldNum" sz="quarter" idx="12"/>
          </p:nvPr>
        </p:nvSpPr>
        <p:spPr/>
        <p:txBody>
          <a:bodyPr/>
          <a:lstStyle/>
          <a:p>
            <a:fld id="{E7F6712E-A6BD-4922-8E3E-DFC213164882}" type="slidenum">
              <a:rPr lang="en-US" smtClean="0"/>
              <a:t>6</a:t>
            </a:fld>
            <a:endParaRPr lang="en-US"/>
          </a:p>
        </p:txBody>
      </p:sp>
    </p:spTree>
    <p:extLst>
      <p:ext uri="{BB962C8B-B14F-4D97-AF65-F5344CB8AC3E}">
        <p14:creationId xmlns:p14="http://schemas.microsoft.com/office/powerpoint/2010/main" val="36736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85D9-4F01-61AB-07BC-51C9EF4A62C1}"/>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E4E1DECB-2EBB-44F8-D887-B6AF93278EDB}"/>
              </a:ext>
            </a:extLst>
          </p:cNvPr>
          <p:cNvSpPr>
            <a:spLocks noGrp="1"/>
          </p:cNvSpPr>
          <p:nvPr>
            <p:ph idx="1"/>
          </p:nvPr>
        </p:nvSpPr>
        <p:spPr/>
        <p:txBody>
          <a:bodyPr anchor="ctr"/>
          <a:lstStyle/>
          <a:p>
            <a:r>
              <a:rPr lang="en-US" dirty="0"/>
              <a:t>Bit.ly/AIa11y</a:t>
            </a:r>
          </a:p>
          <a:p>
            <a:r>
              <a:rPr lang="en-US" dirty="0">
                <a:hlinkClick r:id="rId3"/>
              </a:rPr>
              <a:t>Accessibility of AI Interfaces</a:t>
            </a:r>
            <a:endParaRPr lang="en-US" dirty="0"/>
          </a:p>
          <a:p>
            <a:r>
              <a:rPr lang="en-US" dirty="0">
                <a:hlinkClick r:id="rId4"/>
              </a:rPr>
              <a:t>Building the world’s first accessible AI chat interface – U-M</a:t>
            </a:r>
            <a:endParaRPr lang="en-US" dirty="0"/>
          </a:p>
        </p:txBody>
      </p:sp>
      <p:sp>
        <p:nvSpPr>
          <p:cNvPr id="4" name="Date Placeholder 3">
            <a:extLst>
              <a:ext uri="{FF2B5EF4-FFF2-40B4-BE49-F238E27FC236}">
                <a16:creationId xmlns:a16="http://schemas.microsoft.com/office/drawing/2014/main" id="{D618199B-E6C0-674A-B181-FD3104EB3011}"/>
              </a:ext>
            </a:extLst>
          </p:cNvPr>
          <p:cNvSpPr>
            <a:spLocks noGrp="1"/>
          </p:cNvSpPr>
          <p:nvPr>
            <p:ph type="dt" sz="half" idx="10"/>
          </p:nvPr>
        </p:nvSpPr>
        <p:spPr/>
        <p:txBody>
          <a:bodyPr/>
          <a:lstStyle/>
          <a:p>
            <a:fld id="{6B2D20ED-079B-B84B-BF81-EBC3F9F1F488}" type="datetime1">
              <a:rPr lang="en-CA" smtClean="0"/>
              <a:t>2023-11-07</a:t>
            </a:fld>
            <a:endParaRPr lang="en-US"/>
          </a:p>
        </p:txBody>
      </p:sp>
      <p:sp>
        <p:nvSpPr>
          <p:cNvPr id="6" name="Slide Number Placeholder 5">
            <a:extLst>
              <a:ext uri="{FF2B5EF4-FFF2-40B4-BE49-F238E27FC236}">
                <a16:creationId xmlns:a16="http://schemas.microsoft.com/office/drawing/2014/main" id="{3E58B761-BADD-5125-CB4D-98158D354537}"/>
              </a:ext>
            </a:extLst>
          </p:cNvPr>
          <p:cNvSpPr>
            <a:spLocks noGrp="1"/>
          </p:cNvSpPr>
          <p:nvPr>
            <p:ph type="sldNum" sz="quarter" idx="12"/>
          </p:nvPr>
        </p:nvSpPr>
        <p:spPr/>
        <p:txBody>
          <a:bodyPr/>
          <a:lstStyle/>
          <a:p>
            <a:fld id="{E7F6712E-A6BD-4922-8E3E-DFC213164882}" type="slidenum">
              <a:rPr lang="en-US" smtClean="0"/>
              <a:t>7</a:t>
            </a:fld>
            <a:endParaRPr lang="en-US"/>
          </a:p>
        </p:txBody>
      </p:sp>
    </p:spTree>
    <p:extLst>
      <p:ext uri="{BB962C8B-B14F-4D97-AF65-F5344CB8AC3E}">
        <p14:creationId xmlns:p14="http://schemas.microsoft.com/office/powerpoint/2010/main" val="5117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swald Medium"/>
        <a:ea typeface=""/>
        <a:cs typeface=""/>
      </a:majorFont>
      <a:minorFont>
        <a:latin typeface="Oswa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ofAI" id="{0E702238-223D-9B4D-8E60-D08A19A37BF0}" vid="{E64FBA72-1450-1F48-8C9D-0F24A29E43F8}"/>
    </a:ext>
  </a:extLst>
</a:theme>
</file>

<file path=ppt/theme/theme2.xml><?xml version="1.0" encoding="utf-8"?>
<a:theme xmlns:a="http://schemas.openxmlformats.org/drawingml/2006/main" name="Title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ofAI" id="{0E702238-223D-9B4D-8E60-D08A19A37BF0}" vid="{193DE5E9-C96B-164B-A68E-ED2F633825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1071</Words>
  <Application>Microsoft Office PowerPoint</Application>
  <PresentationFormat>Widescreen</PresentationFormat>
  <Paragraphs>109</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Calibri Light</vt:lpstr>
      <vt:lpstr>Oswald</vt:lpstr>
      <vt:lpstr>Oswald Light</vt:lpstr>
      <vt:lpstr>Oswald Medium</vt:lpstr>
      <vt:lpstr>Roboto Light</vt:lpstr>
      <vt:lpstr>Roboto Medium</vt:lpstr>
      <vt:lpstr>Office Theme</vt:lpstr>
      <vt:lpstr>Title Pages</vt:lpstr>
      <vt:lpstr>Accessibility of AI Tools</vt:lpstr>
      <vt:lpstr>Outline</vt:lpstr>
      <vt:lpstr>Artificial Intelligence</vt:lpstr>
      <vt:lpstr>Testing</vt:lpstr>
      <vt:lpstr>Concerns</vt:lpstr>
      <vt:lpstr>Going Forward</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of AI Tools</dc:title>
  <dc:creator>Luke McKnight</dc:creator>
  <cp:lastModifiedBy>Luke McKnight</cp:lastModifiedBy>
  <cp:revision>1</cp:revision>
  <dcterms:created xsi:type="dcterms:W3CDTF">2023-10-23T17:55:07Z</dcterms:created>
  <dcterms:modified xsi:type="dcterms:W3CDTF">2023-11-07T20:47:57Z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