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67" r:id="rId2"/>
    <p:sldId id="299" r:id="rId3"/>
    <p:sldId id="555" r:id="rId4"/>
    <p:sldId id="556" r:id="rId5"/>
    <p:sldId id="552" r:id="rId6"/>
    <p:sldId id="302" r:id="rId7"/>
    <p:sldId id="304" r:id="rId8"/>
    <p:sldId id="307" r:id="rId9"/>
    <p:sldId id="308" r:id="rId10"/>
    <p:sldId id="309" r:id="rId11"/>
    <p:sldId id="310" r:id="rId12"/>
    <p:sldId id="313" r:id="rId13"/>
    <p:sldId id="551" r:id="rId14"/>
    <p:sldId id="5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EF2BD-63C2-4862-AD10-8A9E88C21E78}" v="75" dt="2023-06-02T14:57:0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68729" autoAdjust="0"/>
  </p:normalViewPr>
  <p:slideViewPr>
    <p:cSldViewPr snapToGrid="0">
      <p:cViewPr varScale="1">
        <p:scale>
          <a:sx n="49" d="100"/>
          <a:sy n="49"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55AB5-A39E-4451-9D36-315033E415D1}" type="doc">
      <dgm:prSet loTypeId="urn:microsoft.com/office/officeart/2011/layout/ConvergingText" loCatId="process" qsTypeId="urn:microsoft.com/office/officeart/2005/8/quickstyle/simple2" qsCatId="simple" csTypeId="urn:microsoft.com/office/officeart/2005/8/colors/colorful1" csCatId="colorful" phldr="1"/>
      <dgm:spPr/>
      <dgm:t>
        <a:bodyPr/>
        <a:lstStyle/>
        <a:p>
          <a:endParaRPr lang="en-CA"/>
        </a:p>
      </dgm:t>
    </dgm:pt>
    <dgm:pt modelId="{8B7A558B-41E1-4293-96B7-9DF5FA4D9419}">
      <dgm:prSet phldrT="[Text]"/>
      <dgm:spPr/>
      <dgm:t>
        <a:bodyPr/>
        <a:lstStyle/>
        <a:p>
          <a:r>
            <a:rPr lang="en-US"/>
            <a:t>Digitally Healthy</a:t>
          </a:r>
          <a:endParaRPr lang="en-CA"/>
        </a:p>
      </dgm:t>
    </dgm:pt>
    <dgm:pt modelId="{62D9A72A-FBBA-4C62-B84E-C738037E4540}" type="parTrans" cxnId="{5E456729-CF68-4B92-A9B6-90379EF15F55}">
      <dgm:prSet/>
      <dgm:spPr/>
      <dgm:t>
        <a:bodyPr/>
        <a:lstStyle/>
        <a:p>
          <a:endParaRPr lang="en-CA"/>
        </a:p>
      </dgm:t>
    </dgm:pt>
    <dgm:pt modelId="{72ECF48A-5708-4B2B-B654-2B5176DBBDCF}" type="sibTrans" cxnId="{5E456729-CF68-4B92-A9B6-90379EF15F55}">
      <dgm:prSet/>
      <dgm:spPr/>
      <dgm:t>
        <a:bodyPr/>
        <a:lstStyle/>
        <a:p>
          <a:endParaRPr lang="en-CA"/>
        </a:p>
      </dgm:t>
    </dgm:pt>
    <dgm:pt modelId="{DE1FC5D1-DF1E-48FB-A0CB-208800CA871D}">
      <dgm:prSet phldrT="[Text]"/>
      <dgm:spPr/>
      <dgm:t>
        <a:bodyPr/>
        <a:lstStyle/>
        <a:p>
          <a:r>
            <a:rPr lang="en-US"/>
            <a:t>Privacy and security</a:t>
          </a:r>
          <a:endParaRPr lang="en-CA"/>
        </a:p>
      </dgm:t>
    </dgm:pt>
    <dgm:pt modelId="{3E2CE9FE-85A3-45E5-AA70-646C0B6AB2F8}" type="parTrans" cxnId="{04FD5B2F-2CB4-4933-ADB3-D9ECA6DCA7DE}">
      <dgm:prSet/>
      <dgm:spPr/>
      <dgm:t>
        <a:bodyPr/>
        <a:lstStyle/>
        <a:p>
          <a:endParaRPr lang="en-CA"/>
        </a:p>
      </dgm:t>
    </dgm:pt>
    <dgm:pt modelId="{04B4B8FB-67A1-40F3-84E3-2D2B7DA74D1E}" type="sibTrans" cxnId="{04FD5B2F-2CB4-4933-ADB3-D9ECA6DCA7DE}">
      <dgm:prSet/>
      <dgm:spPr/>
      <dgm:t>
        <a:bodyPr/>
        <a:lstStyle/>
        <a:p>
          <a:endParaRPr lang="en-CA"/>
        </a:p>
      </dgm:t>
    </dgm:pt>
    <dgm:pt modelId="{62EE858E-3CA0-4F67-9FC7-07001922DDAA}">
      <dgm:prSet phldrT="[Text]"/>
      <dgm:spPr/>
      <dgm:t>
        <a:bodyPr/>
        <a:lstStyle/>
        <a:p>
          <a:r>
            <a:rPr lang="en-US"/>
            <a:t>Safety</a:t>
          </a:r>
          <a:endParaRPr lang="en-CA"/>
        </a:p>
      </dgm:t>
    </dgm:pt>
    <dgm:pt modelId="{61183F7B-8013-45FE-99C6-BEC0A233B18A}" type="parTrans" cxnId="{F624E4B0-EF28-4363-A977-86DAAACDBD24}">
      <dgm:prSet/>
      <dgm:spPr/>
      <dgm:t>
        <a:bodyPr/>
        <a:lstStyle/>
        <a:p>
          <a:endParaRPr lang="en-CA"/>
        </a:p>
      </dgm:t>
    </dgm:pt>
    <dgm:pt modelId="{F2B38453-5A30-4834-8019-7BB677A57F00}" type="sibTrans" cxnId="{F624E4B0-EF28-4363-A977-86DAAACDBD24}">
      <dgm:prSet/>
      <dgm:spPr/>
      <dgm:t>
        <a:bodyPr/>
        <a:lstStyle/>
        <a:p>
          <a:endParaRPr lang="en-CA"/>
        </a:p>
      </dgm:t>
    </dgm:pt>
    <dgm:pt modelId="{DAC69615-C790-4AE0-BDA9-F1A5D9CC2ABF}">
      <dgm:prSet phldrT="[Text]"/>
      <dgm:spPr/>
      <dgm:t>
        <a:bodyPr/>
        <a:lstStyle/>
        <a:p>
          <a:r>
            <a:rPr lang="en-US"/>
            <a:t>Identity</a:t>
          </a:r>
          <a:endParaRPr lang="en-CA"/>
        </a:p>
      </dgm:t>
    </dgm:pt>
    <dgm:pt modelId="{88BC7DFE-42D6-4234-9E62-112307A54B7D}" type="parTrans" cxnId="{E1C2522C-3F7F-43F8-AEC2-7361D1619BED}">
      <dgm:prSet/>
      <dgm:spPr/>
      <dgm:t>
        <a:bodyPr/>
        <a:lstStyle/>
        <a:p>
          <a:endParaRPr lang="en-CA"/>
        </a:p>
      </dgm:t>
    </dgm:pt>
    <dgm:pt modelId="{CF313B8F-9FA0-4251-80B5-AC6D07805488}" type="sibTrans" cxnId="{E1C2522C-3F7F-43F8-AEC2-7361D1619BED}">
      <dgm:prSet/>
      <dgm:spPr/>
      <dgm:t>
        <a:bodyPr/>
        <a:lstStyle/>
        <a:p>
          <a:endParaRPr lang="en-CA"/>
        </a:p>
      </dgm:t>
    </dgm:pt>
    <dgm:pt modelId="{F0D69ED6-E306-491A-9E91-C6A798600FBF}">
      <dgm:prSet phldrT="[Text]"/>
      <dgm:spPr/>
      <dgm:t>
        <a:bodyPr/>
        <a:lstStyle/>
        <a:p>
          <a:r>
            <a:rPr lang="en-US"/>
            <a:t>Heath-related issues</a:t>
          </a:r>
          <a:endParaRPr lang="en-CA"/>
        </a:p>
      </dgm:t>
    </dgm:pt>
    <dgm:pt modelId="{9151EFA4-78FA-4D60-8A3B-A68D4134BCC4}" type="parTrans" cxnId="{B3912F91-C326-4B2F-AEF1-6AD757A2BD87}">
      <dgm:prSet/>
      <dgm:spPr/>
      <dgm:t>
        <a:bodyPr/>
        <a:lstStyle/>
        <a:p>
          <a:endParaRPr lang="en-CA"/>
        </a:p>
      </dgm:t>
    </dgm:pt>
    <dgm:pt modelId="{4D7D2692-639C-4E82-9A11-044E87F581B2}" type="sibTrans" cxnId="{B3912F91-C326-4B2F-AEF1-6AD757A2BD87}">
      <dgm:prSet/>
      <dgm:spPr/>
      <dgm:t>
        <a:bodyPr/>
        <a:lstStyle/>
        <a:p>
          <a:endParaRPr lang="en-CA"/>
        </a:p>
      </dgm:t>
    </dgm:pt>
    <dgm:pt modelId="{F3297929-694B-4726-8517-ECCDB04B684D}" type="pres">
      <dgm:prSet presAssocID="{2E555AB5-A39E-4451-9D36-315033E415D1}" presName="Name0" presStyleCnt="0">
        <dgm:presLayoutVars>
          <dgm:chMax/>
          <dgm:chPref val="1"/>
          <dgm:dir/>
          <dgm:animOne val="branch"/>
          <dgm:animLvl val="lvl"/>
          <dgm:resizeHandles/>
        </dgm:presLayoutVars>
      </dgm:prSet>
      <dgm:spPr/>
    </dgm:pt>
    <dgm:pt modelId="{E9A41126-F191-498B-95F8-1815BC4A92E0}" type="pres">
      <dgm:prSet presAssocID="{8B7A558B-41E1-4293-96B7-9DF5FA4D9419}" presName="composite" presStyleCnt="0"/>
      <dgm:spPr/>
    </dgm:pt>
    <dgm:pt modelId="{E6F36B91-DF32-43F0-B4E4-60C0E6A6BD1A}" type="pres">
      <dgm:prSet presAssocID="{8B7A558B-41E1-4293-96B7-9DF5FA4D9419}" presName="ParentAccent1" presStyleLbl="alignNode1" presStyleIdx="0" presStyleCnt="42"/>
      <dgm:spPr/>
    </dgm:pt>
    <dgm:pt modelId="{4EF8CF42-9C93-44BF-BB54-3127D83016A1}" type="pres">
      <dgm:prSet presAssocID="{8B7A558B-41E1-4293-96B7-9DF5FA4D9419}" presName="ParentAccent2" presStyleLbl="alignNode1" presStyleIdx="1" presStyleCnt="42"/>
      <dgm:spPr/>
    </dgm:pt>
    <dgm:pt modelId="{E8D8D015-EBD2-4B89-BE24-607A93D719CA}" type="pres">
      <dgm:prSet presAssocID="{8B7A558B-41E1-4293-96B7-9DF5FA4D9419}" presName="ParentAccent3" presStyleLbl="alignNode1" presStyleIdx="2" presStyleCnt="42"/>
      <dgm:spPr/>
    </dgm:pt>
    <dgm:pt modelId="{F99B2E34-D650-416E-91A0-293329028403}" type="pres">
      <dgm:prSet presAssocID="{8B7A558B-41E1-4293-96B7-9DF5FA4D9419}" presName="ParentAccent4" presStyleLbl="alignNode1" presStyleIdx="3" presStyleCnt="42"/>
      <dgm:spPr/>
    </dgm:pt>
    <dgm:pt modelId="{C244035D-FBA3-4B13-AC49-96A2723FFEEF}" type="pres">
      <dgm:prSet presAssocID="{8B7A558B-41E1-4293-96B7-9DF5FA4D9419}" presName="ParentAccent5" presStyleLbl="alignNode1" presStyleIdx="4" presStyleCnt="42"/>
      <dgm:spPr/>
    </dgm:pt>
    <dgm:pt modelId="{1E95C998-AB8E-40F5-B2B8-96D4E1966A8F}" type="pres">
      <dgm:prSet presAssocID="{8B7A558B-41E1-4293-96B7-9DF5FA4D9419}" presName="ParentAccent6" presStyleLbl="alignNode1" presStyleIdx="5" presStyleCnt="42"/>
      <dgm:spPr/>
    </dgm:pt>
    <dgm:pt modelId="{54117C47-4EBE-4AA4-85DE-E39D026EFEB5}" type="pres">
      <dgm:prSet presAssocID="{8B7A558B-41E1-4293-96B7-9DF5FA4D9419}" presName="ParentAccent7" presStyleLbl="alignNode1" presStyleIdx="6" presStyleCnt="42"/>
      <dgm:spPr/>
    </dgm:pt>
    <dgm:pt modelId="{01AAB1E4-DAA5-4E50-BA05-EC485C5DAC43}" type="pres">
      <dgm:prSet presAssocID="{8B7A558B-41E1-4293-96B7-9DF5FA4D9419}" presName="ParentAccent8" presStyleLbl="alignNode1" presStyleIdx="7" presStyleCnt="42"/>
      <dgm:spPr/>
    </dgm:pt>
    <dgm:pt modelId="{6B4A7D68-483B-4C88-9961-CDE0B77722B9}" type="pres">
      <dgm:prSet presAssocID="{8B7A558B-41E1-4293-96B7-9DF5FA4D9419}" presName="ParentAccent9" presStyleLbl="alignNode1" presStyleIdx="8" presStyleCnt="42"/>
      <dgm:spPr/>
    </dgm:pt>
    <dgm:pt modelId="{9D19BCC7-4A79-4F8A-9EB2-D6C45B8A6536}" type="pres">
      <dgm:prSet presAssocID="{8B7A558B-41E1-4293-96B7-9DF5FA4D9419}" presName="ParentAccent10" presStyleLbl="alignNode1" presStyleIdx="9" presStyleCnt="42"/>
      <dgm:spPr/>
    </dgm:pt>
    <dgm:pt modelId="{4CCE88ED-DC91-4499-8451-59E328DDB617}" type="pres">
      <dgm:prSet presAssocID="{8B7A558B-41E1-4293-96B7-9DF5FA4D9419}" presName="Parent" presStyleLbl="alignNode1" presStyleIdx="10" presStyleCnt="42">
        <dgm:presLayoutVars>
          <dgm:chMax val="5"/>
          <dgm:chPref val="3"/>
          <dgm:bulletEnabled val="1"/>
        </dgm:presLayoutVars>
      </dgm:prSet>
      <dgm:spPr/>
    </dgm:pt>
    <dgm:pt modelId="{EEF287CE-B34A-4923-9607-CA5EE4D1D6E7}" type="pres">
      <dgm:prSet presAssocID="{DE1FC5D1-DF1E-48FB-A0CB-208800CA871D}" presName="Child1Accent1" presStyleLbl="alignNode1" presStyleIdx="11" presStyleCnt="42"/>
      <dgm:spPr/>
    </dgm:pt>
    <dgm:pt modelId="{81FC3B94-AF57-4ADE-8CA8-6FEC0A82662B}" type="pres">
      <dgm:prSet presAssocID="{DE1FC5D1-DF1E-48FB-A0CB-208800CA871D}" presName="Child1Accent2" presStyleLbl="alignNode1" presStyleIdx="12" presStyleCnt="42"/>
      <dgm:spPr/>
    </dgm:pt>
    <dgm:pt modelId="{81E0F552-EBA4-4252-90A7-3DC148C4AA03}" type="pres">
      <dgm:prSet presAssocID="{DE1FC5D1-DF1E-48FB-A0CB-208800CA871D}" presName="Child1Accent3" presStyleLbl="alignNode1" presStyleIdx="13" presStyleCnt="42"/>
      <dgm:spPr/>
    </dgm:pt>
    <dgm:pt modelId="{E876A46F-FFFC-4C7F-8745-45903129A317}" type="pres">
      <dgm:prSet presAssocID="{DE1FC5D1-DF1E-48FB-A0CB-208800CA871D}" presName="Child1Accent4" presStyleLbl="alignNode1" presStyleIdx="14" presStyleCnt="42"/>
      <dgm:spPr/>
    </dgm:pt>
    <dgm:pt modelId="{ABC2FA6F-B63F-4F87-AEDE-900E59193326}" type="pres">
      <dgm:prSet presAssocID="{DE1FC5D1-DF1E-48FB-A0CB-208800CA871D}" presName="Child1Accent5" presStyleLbl="alignNode1" presStyleIdx="15" presStyleCnt="42"/>
      <dgm:spPr/>
    </dgm:pt>
    <dgm:pt modelId="{13D1E7B9-457B-476D-955E-2DEAAE012C6D}" type="pres">
      <dgm:prSet presAssocID="{DE1FC5D1-DF1E-48FB-A0CB-208800CA871D}" presName="Child1Accent6" presStyleLbl="alignNode1" presStyleIdx="16" presStyleCnt="42"/>
      <dgm:spPr/>
    </dgm:pt>
    <dgm:pt modelId="{34EBD536-BD88-4D42-8FBC-587976B9C261}" type="pres">
      <dgm:prSet presAssocID="{DE1FC5D1-DF1E-48FB-A0CB-208800CA871D}" presName="Child1Accent7" presStyleLbl="alignNode1" presStyleIdx="17" presStyleCnt="42"/>
      <dgm:spPr/>
    </dgm:pt>
    <dgm:pt modelId="{7F8239FA-3A47-4E86-AFEA-9B90DA690E88}" type="pres">
      <dgm:prSet presAssocID="{DE1FC5D1-DF1E-48FB-A0CB-208800CA871D}" presName="Child1Accent8" presStyleLbl="alignNode1" presStyleIdx="18" presStyleCnt="42"/>
      <dgm:spPr/>
    </dgm:pt>
    <dgm:pt modelId="{D7D15131-6A65-413A-A2D6-9458227B123C}" type="pres">
      <dgm:prSet presAssocID="{DE1FC5D1-DF1E-48FB-A0CB-208800CA871D}" presName="Child1Accent9" presStyleLbl="alignNode1" presStyleIdx="19" presStyleCnt="42"/>
      <dgm:spPr/>
    </dgm:pt>
    <dgm:pt modelId="{FC99BE6C-B9D3-49DD-98B1-65AC39A2CC3B}" type="pres">
      <dgm:prSet presAssocID="{DE1FC5D1-DF1E-48FB-A0CB-208800CA871D}" presName="Child1" presStyleLbl="revTx" presStyleIdx="0" presStyleCnt="4">
        <dgm:presLayoutVars>
          <dgm:chMax/>
          <dgm:chPref val="0"/>
          <dgm:bulletEnabled val="1"/>
        </dgm:presLayoutVars>
      </dgm:prSet>
      <dgm:spPr/>
    </dgm:pt>
    <dgm:pt modelId="{0D55A2F2-9113-4DBB-A33A-A3D2B3998AD2}" type="pres">
      <dgm:prSet presAssocID="{62EE858E-3CA0-4F67-9FC7-07001922DDAA}" presName="Child2Accent1" presStyleLbl="alignNode1" presStyleIdx="20" presStyleCnt="42"/>
      <dgm:spPr/>
    </dgm:pt>
    <dgm:pt modelId="{60E09E6D-4FCC-4201-8002-51C629EBA34A}" type="pres">
      <dgm:prSet presAssocID="{62EE858E-3CA0-4F67-9FC7-07001922DDAA}" presName="Child2Accent2" presStyleLbl="alignNode1" presStyleIdx="21" presStyleCnt="42"/>
      <dgm:spPr/>
    </dgm:pt>
    <dgm:pt modelId="{43816457-1C4B-446E-8B89-A776CF0377C0}" type="pres">
      <dgm:prSet presAssocID="{62EE858E-3CA0-4F67-9FC7-07001922DDAA}" presName="Child2Accent3" presStyleLbl="alignNode1" presStyleIdx="22" presStyleCnt="42"/>
      <dgm:spPr/>
    </dgm:pt>
    <dgm:pt modelId="{2D74D68C-CDA2-4CC6-8E43-247AD60E09DA}" type="pres">
      <dgm:prSet presAssocID="{62EE858E-3CA0-4F67-9FC7-07001922DDAA}" presName="Child2Accent4" presStyleLbl="alignNode1" presStyleIdx="23" presStyleCnt="42"/>
      <dgm:spPr/>
    </dgm:pt>
    <dgm:pt modelId="{9A2C4AF3-6E46-4579-B072-50395A144BC7}" type="pres">
      <dgm:prSet presAssocID="{62EE858E-3CA0-4F67-9FC7-07001922DDAA}" presName="Child2Accent5" presStyleLbl="alignNode1" presStyleIdx="24" presStyleCnt="42"/>
      <dgm:spPr/>
    </dgm:pt>
    <dgm:pt modelId="{5C24CF21-6C9C-49ED-BA11-1B7DB3A80A1D}" type="pres">
      <dgm:prSet presAssocID="{62EE858E-3CA0-4F67-9FC7-07001922DDAA}" presName="Child2Accent6" presStyleLbl="alignNode1" presStyleIdx="25" presStyleCnt="42"/>
      <dgm:spPr/>
    </dgm:pt>
    <dgm:pt modelId="{B8249774-CE3C-418C-B0E9-635CE2F68964}" type="pres">
      <dgm:prSet presAssocID="{62EE858E-3CA0-4F67-9FC7-07001922DDAA}" presName="Child2Accent7" presStyleLbl="alignNode1" presStyleIdx="26" presStyleCnt="42"/>
      <dgm:spPr/>
    </dgm:pt>
    <dgm:pt modelId="{C5D6C57C-CA04-4938-A269-2DB3257C5545}" type="pres">
      <dgm:prSet presAssocID="{62EE858E-3CA0-4F67-9FC7-07001922DDAA}" presName="Child2" presStyleLbl="revTx" presStyleIdx="1" presStyleCnt="4">
        <dgm:presLayoutVars>
          <dgm:chMax/>
          <dgm:chPref val="0"/>
          <dgm:bulletEnabled val="1"/>
        </dgm:presLayoutVars>
      </dgm:prSet>
      <dgm:spPr/>
    </dgm:pt>
    <dgm:pt modelId="{2663CC6F-8670-45FF-98D2-E58E509851F2}" type="pres">
      <dgm:prSet presAssocID="{DAC69615-C790-4AE0-BDA9-F1A5D9CC2ABF}" presName="Child3Accent1" presStyleLbl="alignNode1" presStyleIdx="27" presStyleCnt="42"/>
      <dgm:spPr/>
    </dgm:pt>
    <dgm:pt modelId="{7AC7DF69-3872-48BC-8DF1-6E462DCC8CF9}" type="pres">
      <dgm:prSet presAssocID="{DAC69615-C790-4AE0-BDA9-F1A5D9CC2ABF}" presName="Child3Accent2" presStyleLbl="alignNode1" presStyleIdx="28" presStyleCnt="42"/>
      <dgm:spPr/>
    </dgm:pt>
    <dgm:pt modelId="{C05B5C77-626A-4176-9868-1AD8D1CD1DAA}" type="pres">
      <dgm:prSet presAssocID="{DAC69615-C790-4AE0-BDA9-F1A5D9CC2ABF}" presName="Child3Accent3" presStyleLbl="alignNode1" presStyleIdx="29" presStyleCnt="42"/>
      <dgm:spPr/>
    </dgm:pt>
    <dgm:pt modelId="{A9ED4FE7-C4C2-4BDA-8AB5-0593AB62CB71}" type="pres">
      <dgm:prSet presAssocID="{DAC69615-C790-4AE0-BDA9-F1A5D9CC2ABF}" presName="Child3Accent4" presStyleLbl="alignNode1" presStyleIdx="30" presStyleCnt="42"/>
      <dgm:spPr/>
    </dgm:pt>
    <dgm:pt modelId="{E3A08599-2953-4CE4-988F-DFCC5DBDF889}" type="pres">
      <dgm:prSet presAssocID="{DAC69615-C790-4AE0-BDA9-F1A5D9CC2ABF}" presName="Child3Accent5" presStyleLbl="alignNode1" presStyleIdx="31" presStyleCnt="42"/>
      <dgm:spPr/>
    </dgm:pt>
    <dgm:pt modelId="{BBDB5706-0147-4759-8D47-E9C3AE2F451B}" type="pres">
      <dgm:prSet presAssocID="{DAC69615-C790-4AE0-BDA9-F1A5D9CC2ABF}" presName="Child3Accent6" presStyleLbl="alignNode1" presStyleIdx="32" presStyleCnt="42"/>
      <dgm:spPr/>
    </dgm:pt>
    <dgm:pt modelId="{88B92F0E-CEC6-4106-9C04-AF4841512F21}" type="pres">
      <dgm:prSet presAssocID="{DAC69615-C790-4AE0-BDA9-F1A5D9CC2ABF}" presName="Child3Accent7" presStyleLbl="alignNode1" presStyleIdx="33" presStyleCnt="42"/>
      <dgm:spPr/>
    </dgm:pt>
    <dgm:pt modelId="{5ECEB770-E8A9-40DA-B41A-A9C335020DFD}" type="pres">
      <dgm:prSet presAssocID="{DAC69615-C790-4AE0-BDA9-F1A5D9CC2ABF}" presName="Child3" presStyleLbl="revTx" presStyleIdx="2" presStyleCnt="4">
        <dgm:presLayoutVars>
          <dgm:chMax/>
          <dgm:chPref val="0"/>
          <dgm:bulletEnabled val="1"/>
        </dgm:presLayoutVars>
      </dgm:prSet>
      <dgm:spPr/>
    </dgm:pt>
    <dgm:pt modelId="{586EA874-7E1F-4C3D-BF6F-27958584C42B}" type="pres">
      <dgm:prSet presAssocID="{F0D69ED6-E306-491A-9E91-C6A798600FBF}" presName="Child4Accent1" presStyleLbl="alignNode1" presStyleIdx="34" presStyleCnt="42"/>
      <dgm:spPr/>
    </dgm:pt>
    <dgm:pt modelId="{6E9538BF-AC97-4A85-BB37-A59B3D7D5F2F}" type="pres">
      <dgm:prSet presAssocID="{F0D69ED6-E306-491A-9E91-C6A798600FBF}" presName="Child4Accent2" presStyleLbl="alignNode1" presStyleIdx="35" presStyleCnt="42"/>
      <dgm:spPr/>
    </dgm:pt>
    <dgm:pt modelId="{7FF5FE5F-E0E8-4A00-8FFA-6787F2F261AF}" type="pres">
      <dgm:prSet presAssocID="{F0D69ED6-E306-491A-9E91-C6A798600FBF}" presName="Child4Accent3" presStyleLbl="alignNode1" presStyleIdx="36" presStyleCnt="42"/>
      <dgm:spPr/>
    </dgm:pt>
    <dgm:pt modelId="{D9C1F837-F77E-4AC0-A7E7-17A045F4E30B}" type="pres">
      <dgm:prSet presAssocID="{F0D69ED6-E306-491A-9E91-C6A798600FBF}" presName="Child4Accent4" presStyleLbl="alignNode1" presStyleIdx="37" presStyleCnt="42"/>
      <dgm:spPr/>
    </dgm:pt>
    <dgm:pt modelId="{1CC0A79B-D889-4E2A-AD15-937057B7B2E9}" type="pres">
      <dgm:prSet presAssocID="{F0D69ED6-E306-491A-9E91-C6A798600FBF}" presName="Child4Accent5" presStyleLbl="alignNode1" presStyleIdx="38" presStyleCnt="42"/>
      <dgm:spPr/>
    </dgm:pt>
    <dgm:pt modelId="{9097498A-562A-4B3B-8E46-8720722E853C}" type="pres">
      <dgm:prSet presAssocID="{F0D69ED6-E306-491A-9E91-C6A798600FBF}" presName="Child4Accent6" presStyleLbl="alignNode1" presStyleIdx="39" presStyleCnt="42"/>
      <dgm:spPr/>
    </dgm:pt>
    <dgm:pt modelId="{F27B8384-3A7B-444C-A6FA-99E202CAFB26}" type="pres">
      <dgm:prSet presAssocID="{F0D69ED6-E306-491A-9E91-C6A798600FBF}" presName="Child4Accent7" presStyleLbl="alignNode1" presStyleIdx="40" presStyleCnt="42"/>
      <dgm:spPr/>
    </dgm:pt>
    <dgm:pt modelId="{807CB9D3-E0D8-4817-9B17-1FE815B293D6}" type="pres">
      <dgm:prSet presAssocID="{F0D69ED6-E306-491A-9E91-C6A798600FBF}" presName="Child4Accent8" presStyleLbl="alignNode1" presStyleIdx="41" presStyleCnt="42"/>
      <dgm:spPr/>
    </dgm:pt>
    <dgm:pt modelId="{3CC2C458-64CC-4FDE-8649-2AFEB73F2650}" type="pres">
      <dgm:prSet presAssocID="{F0D69ED6-E306-491A-9E91-C6A798600FBF}" presName="Child4" presStyleLbl="revTx" presStyleIdx="3" presStyleCnt="4">
        <dgm:presLayoutVars>
          <dgm:chMax/>
          <dgm:chPref val="0"/>
          <dgm:bulletEnabled val="1"/>
        </dgm:presLayoutVars>
      </dgm:prSet>
      <dgm:spPr/>
    </dgm:pt>
  </dgm:ptLst>
  <dgm:cxnLst>
    <dgm:cxn modelId="{5E456729-CF68-4B92-A9B6-90379EF15F55}" srcId="{2E555AB5-A39E-4451-9D36-315033E415D1}" destId="{8B7A558B-41E1-4293-96B7-9DF5FA4D9419}" srcOrd="0" destOrd="0" parTransId="{62D9A72A-FBBA-4C62-B84E-C738037E4540}" sibTransId="{72ECF48A-5708-4B2B-B654-2B5176DBBDCF}"/>
    <dgm:cxn modelId="{E1C2522C-3F7F-43F8-AEC2-7361D1619BED}" srcId="{8B7A558B-41E1-4293-96B7-9DF5FA4D9419}" destId="{DAC69615-C790-4AE0-BDA9-F1A5D9CC2ABF}" srcOrd="2" destOrd="0" parTransId="{88BC7DFE-42D6-4234-9E62-112307A54B7D}" sibTransId="{CF313B8F-9FA0-4251-80B5-AC6D07805488}"/>
    <dgm:cxn modelId="{04FD5B2F-2CB4-4933-ADB3-D9ECA6DCA7DE}" srcId="{8B7A558B-41E1-4293-96B7-9DF5FA4D9419}" destId="{DE1FC5D1-DF1E-48FB-A0CB-208800CA871D}" srcOrd="0" destOrd="0" parTransId="{3E2CE9FE-85A3-45E5-AA70-646C0B6AB2F8}" sibTransId="{04B4B8FB-67A1-40F3-84E3-2D2B7DA74D1E}"/>
    <dgm:cxn modelId="{00153236-7DC0-4C6E-BED5-C3228B1035C9}" type="presOf" srcId="{62EE858E-3CA0-4F67-9FC7-07001922DDAA}" destId="{C5D6C57C-CA04-4938-A269-2DB3257C5545}" srcOrd="0" destOrd="0" presId="urn:microsoft.com/office/officeart/2011/layout/ConvergingText"/>
    <dgm:cxn modelId="{CFE66439-4C2C-4282-8045-352576EAAFDC}" type="presOf" srcId="{2E555AB5-A39E-4451-9D36-315033E415D1}" destId="{F3297929-694B-4726-8517-ECCDB04B684D}" srcOrd="0" destOrd="0" presId="urn:microsoft.com/office/officeart/2011/layout/ConvergingText"/>
    <dgm:cxn modelId="{E85E3969-F761-4DFC-9FF4-3214BBB4B187}" type="presOf" srcId="{F0D69ED6-E306-491A-9E91-C6A798600FBF}" destId="{3CC2C458-64CC-4FDE-8649-2AFEB73F2650}" srcOrd="0" destOrd="0" presId="urn:microsoft.com/office/officeart/2011/layout/ConvergingText"/>
    <dgm:cxn modelId="{F7EA2491-3192-42D6-B85B-36F633198197}" type="presOf" srcId="{DAC69615-C790-4AE0-BDA9-F1A5D9CC2ABF}" destId="{5ECEB770-E8A9-40DA-B41A-A9C335020DFD}" srcOrd="0" destOrd="0" presId="urn:microsoft.com/office/officeart/2011/layout/ConvergingText"/>
    <dgm:cxn modelId="{B3912F91-C326-4B2F-AEF1-6AD757A2BD87}" srcId="{8B7A558B-41E1-4293-96B7-9DF5FA4D9419}" destId="{F0D69ED6-E306-491A-9E91-C6A798600FBF}" srcOrd="3" destOrd="0" parTransId="{9151EFA4-78FA-4D60-8A3B-A68D4134BCC4}" sibTransId="{4D7D2692-639C-4E82-9A11-044E87F581B2}"/>
    <dgm:cxn modelId="{F624E4B0-EF28-4363-A977-86DAAACDBD24}" srcId="{8B7A558B-41E1-4293-96B7-9DF5FA4D9419}" destId="{62EE858E-3CA0-4F67-9FC7-07001922DDAA}" srcOrd="1" destOrd="0" parTransId="{61183F7B-8013-45FE-99C6-BEC0A233B18A}" sibTransId="{F2B38453-5A30-4834-8019-7BB677A57F00}"/>
    <dgm:cxn modelId="{F0ED8DE6-AE26-4993-93D0-DFC862139BBF}" type="presOf" srcId="{DE1FC5D1-DF1E-48FB-A0CB-208800CA871D}" destId="{FC99BE6C-B9D3-49DD-98B1-65AC39A2CC3B}" srcOrd="0" destOrd="0" presId="urn:microsoft.com/office/officeart/2011/layout/ConvergingText"/>
    <dgm:cxn modelId="{170EE6F2-D13A-4A0E-A4F9-485ECA57FDD5}" type="presOf" srcId="{8B7A558B-41E1-4293-96B7-9DF5FA4D9419}" destId="{4CCE88ED-DC91-4499-8451-59E328DDB617}" srcOrd="0" destOrd="0" presId="urn:microsoft.com/office/officeart/2011/layout/ConvergingText"/>
    <dgm:cxn modelId="{B8C249EC-4E44-4A50-9577-5EF4A94583EC}" type="presParOf" srcId="{F3297929-694B-4726-8517-ECCDB04B684D}" destId="{E9A41126-F191-498B-95F8-1815BC4A92E0}" srcOrd="0" destOrd="0" presId="urn:microsoft.com/office/officeart/2011/layout/ConvergingText"/>
    <dgm:cxn modelId="{6BE936D4-1FD1-4615-BA28-598F266EF02F}" type="presParOf" srcId="{E9A41126-F191-498B-95F8-1815BC4A92E0}" destId="{E6F36B91-DF32-43F0-B4E4-60C0E6A6BD1A}" srcOrd="0" destOrd="0" presId="urn:microsoft.com/office/officeart/2011/layout/ConvergingText"/>
    <dgm:cxn modelId="{3E60FE90-CB84-4A96-83F3-DE3990F91034}" type="presParOf" srcId="{E9A41126-F191-498B-95F8-1815BC4A92E0}" destId="{4EF8CF42-9C93-44BF-BB54-3127D83016A1}" srcOrd="1" destOrd="0" presId="urn:microsoft.com/office/officeart/2011/layout/ConvergingText"/>
    <dgm:cxn modelId="{BB15D458-16A8-4B88-AD5D-868F86F62C05}" type="presParOf" srcId="{E9A41126-F191-498B-95F8-1815BC4A92E0}" destId="{E8D8D015-EBD2-4B89-BE24-607A93D719CA}" srcOrd="2" destOrd="0" presId="urn:microsoft.com/office/officeart/2011/layout/ConvergingText"/>
    <dgm:cxn modelId="{4A4B640C-A952-4CF6-88E4-ABEC5408F515}" type="presParOf" srcId="{E9A41126-F191-498B-95F8-1815BC4A92E0}" destId="{F99B2E34-D650-416E-91A0-293329028403}" srcOrd="3" destOrd="0" presId="urn:microsoft.com/office/officeart/2011/layout/ConvergingText"/>
    <dgm:cxn modelId="{FB5D5BCC-761E-4C85-8E2B-32929C6B4102}" type="presParOf" srcId="{E9A41126-F191-498B-95F8-1815BC4A92E0}" destId="{C244035D-FBA3-4B13-AC49-96A2723FFEEF}" srcOrd="4" destOrd="0" presId="urn:microsoft.com/office/officeart/2011/layout/ConvergingText"/>
    <dgm:cxn modelId="{95D18EEA-0AF6-487B-AEE8-1CAD8E005818}" type="presParOf" srcId="{E9A41126-F191-498B-95F8-1815BC4A92E0}" destId="{1E95C998-AB8E-40F5-B2B8-96D4E1966A8F}" srcOrd="5" destOrd="0" presId="urn:microsoft.com/office/officeart/2011/layout/ConvergingText"/>
    <dgm:cxn modelId="{423A1549-ED04-4BD8-8F73-1DAEE140160B}" type="presParOf" srcId="{E9A41126-F191-498B-95F8-1815BC4A92E0}" destId="{54117C47-4EBE-4AA4-85DE-E39D026EFEB5}" srcOrd="6" destOrd="0" presId="urn:microsoft.com/office/officeart/2011/layout/ConvergingText"/>
    <dgm:cxn modelId="{8325FCA9-A149-4A0D-8E1B-D704C475D85B}" type="presParOf" srcId="{E9A41126-F191-498B-95F8-1815BC4A92E0}" destId="{01AAB1E4-DAA5-4E50-BA05-EC485C5DAC43}" srcOrd="7" destOrd="0" presId="urn:microsoft.com/office/officeart/2011/layout/ConvergingText"/>
    <dgm:cxn modelId="{4B4978A3-87E7-46C1-AEB4-92FC2D0A2E8B}" type="presParOf" srcId="{E9A41126-F191-498B-95F8-1815BC4A92E0}" destId="{6B4A7D68-483B-4C88-9961-CDE0B77722B9}" srcOrd="8" destOrd="0" presId="urn:microsoft.com/office/officeart/2011/layout/ConvergingText"/>
    <dgm:cxn modelId="{9FC41BB3-C4D0-4EC8-8759-244E54163593}" type="presParOf" srcId="{E9A41126-F191-498B-95F8-1815BC4A92E0}" destId="{9D19BCC7-4A79-4F8A-9EB2-D6C45B8A6536}" srcOrd="9" destOrd="0" presId="urn:microsoft.com/office/officeart/2011/layout/ConvergingText"/>
    <dgm:cxn modelId="{91BBC7C5-1B1D-4C6F-ABC8-703AD4CA1425}" type="presParOf" srcId="{E9A41126-F191-498B-95F8-1815BC4A92E0}" destId="{4CCE88ED-DC91-4499-8451-59E328DDB617}" srcOrd="10" destOrd="0" presId="urn:microsoft.com/office/officeart/2011/layout/ConvergingText"/>
    <dgm:cxn modelId="{2CE57586-6B95-4738-8665-56B12C0A139E}" type="presParOf" srcId="{E9A41126-F191-498B-95F8-1815BC4A92E0}" destId="{EEF287CE-B34A-4923-9607-CA5EE4D1D6E7}" srcOrd="11" destOrd="0" presId="urn:microsoft.com/office/officeart/2011/layout/ConvergingText"/>
    <dgm:cxn modelId="{BACAE81F-0C2C-40B0-80EB-F609C35333AF}" type="presParOf" srcId="{E9A41126-F191-498B-95F8-1815BC4A92E0}" destId="{81FC3B94-AF57-4ADE-8CA8-6FEC0A82662B}" srcOrd="12" destOrd="0" presId="urn:microsoft.com/office/officeart/2011/layout/ConvergingText"/>
    <dgm:cxn modelId="{F19F377D-B490-4510-B761-9497EFCDE4D7}" type="presParOf" srcId="{E9A41126-F191-498B-95F8-1815BC4A92E0}" destId="{81E0F552-EBA4-4252-90A7-3DC148C4AA03}" srcOrd="13" destOrd="0" presId="urn:microsoft.com/office/officeart/2011/layout/ConvergingText"/>
    <dgm:cxn modelId="{D6759805-9A5B-42A5-9E59-465E4F34AF7F}" type="presParOf" srcId="{E9A41126-F191-498B-95F8-1815BC4A92E0}" destId="{E876A46F-FFFC-4C7F-8745-45903129A317}" srcOrd="14" destOrd="0" presId="urn:microsoft.com/office/officeart/2011/layout/ConvergingText"/>
    <dgm:cxn modelId="{01A674B3-A453-447F-A44B-8EFC24EBF966}" type="presParOf" srcId="{E9A41126-F191-498B-95F8-1815BC4A92E0}" destId="{ABC2FA6F-B63F-4F87-AEDE-900E59193326}" srcOrd="15" destOrd="0" presId="urn:microsoft.com/office/officeart/2011/layout/ConvergingText"/>
    <dgm:cxn modelId="{561E0761-A1F7-4943-930D-BF91B2C1AD0F}" type="presParOf" srcId="{E9A41126-F191-498B-95F8-1815BC4A92E0}" destId="{13D1E7B9-457B-476D-955E-2DEAAE012C6D}" srcOrd="16" destOrd="0" presId="urn:microsoft.com/office/officeart/2011/layout/ConvergingText"/>
    <dgm:cxn modelId="{727E506C-62BE-4ED3-A9A8-DDE66204C89F}" type="presParOf" srcId="{E9A41126-F191-498B-95F8-1815BC4A92E0}" destId="{34EBD536-BD88-4D42-8FBC-587976B9C261}" srcOrd="17" destOrd="0" presId="urn:microsoft.com/office/officeart/2011/layout/ConvergingText"/>
    <dgm:cxn modelId="{08417949-02BE-4C4B-871E-0D2FC8BFA741}" type="presParOf" srcId="{E9A41126-F191-498B-95F8-1815BC4A92E0}" destId="{7F8239FA-3A47-4E86-AFEA-9B90DA690E88}" srcOrd="18" destOrd="0" presId="urn:microsoft.com/office/officeart/2011/layout/ConvergingText"/>
    <dgm:cxn modelId="{86C53CD7-4F44-4805-8109-BBE66425F78E}" type="presParOf" srcId="{E9A41126-F191-498B-95F8-1815BC4A92E0}" destId="{D7D15131-6A65-413A-A2D6-9458227B123C}" srcOrd="19" destOrd="0" presId="urn:microsoft.com/office/officeart/2011/layout/ConvergingText"/>
    <dgm:cxn modelId="{7C3CD864-AE58-4FCB-AABA-5A415C43CC69}" type="presParOf" srcId="{E9A41126-F191-498B-95F8-1815BC4A92E0}" destId="{FC99BE6C-B9D3-49DD-98B1-65AC39A2CC3B}" srcOrd="20" destOrd="0" presId="urn:microsoft.com/office/officeart/2011/layout/ConvergingText"/>
    <dgm:cxn modelId="{30557DE4-DD5D-449F-A725-6EBC3F827691}" type="presParOf" srcId="{E9A41126-F191-498B-95F8-1815BC4A92E0}" destId="{0D55A2F2-9113-4DBB-A33A-A3D2B3998AD2}" srcOrd="21" destOrd="0" presId="urn:microsoft.com/office/officeart/2011/layout/ConvergingText"/>
    <dgm:cxn modelId="{16BF03D2-A200-49AF-A32B-DCB19133889C}" type="presParOf" srcId="{E9A41126-F191-498B-95F8-1815BC4A92E0}" destId="{60E09E6D-4FCC-4201-8002-51C629EBA34A}" srcOrd="22" destOrd="0" presId="urn:microsoft.com/office/officeart/2011/layout/ConvergingText"/>
    <dgm:cxn modelId="{B21DAB1B-4952-4954-AC9E-3154BF990AAF}" type="presParOf" srcId="{E9A41126-F191-498B-95F8-1815BC4A92E0}" destId="{43816457-1C4B-446E-8B89-A776CF0377C0}" srcOrd="23" destOrd="0" presId="urn:microsoft.com/office/officeart/2011/layout/ConvergingText"/>
    <dgm:cxn modelId="{1A1202A2-5135-4066-81A2-AA1651F865F5}" type="presParOf" srcId="{E9A41126-F191-498B-95F8-1815BC4A92E0}" destId="{2D74D68C-CDA2-4CC6-8E43-247AD60E09DA}" srcOrd="24" destOrd="0" presId="urn:microsoft.com/office/officeart/2011/layout/ConvergingText"/>
    <dgm:cxn modelId="{56E5EF66-22D9-43AF-878F-84A3A7D3BF52}" type="presParOf" srcId="{E9A41126-F191-498B-95F8-1815BC4A92E0}" destId="{9A2C4AF3-6E46-4579-B072-50395A144BC7}" srcOrd="25" destOrd="0" presId="urn:microsoft.com/office/officeart/2011/layout/ConvergingText"/>
    <dgm:cxn modelId="{E4EE031D-5AA2-4084-A886-84D9EC2069FB}" type="presParOf" srcId="{E9A41126-F191-498B-95F8-1815BC4A92E0}" destId="{5C24CF21-6C9C-49ED-BA11-1B7DB3A80A1D}" srcOrd="26" destOrd="0" presId="urn:microsoft.com/office/officeart/2011/layout/ConvergingText"/>
    <dgm:cxn modelId="{AAF2ABF8-A4DB-4E6B-BD65-B5D0846360E8}" type="presParOf" srcId="{E9A41126-F191-498B-95F8-1815BC4A92E0}" destId="{B8249774-CE3C-418C-B0E9-635CE2F68964}" srcOrd="27" destOrd="0" presId="urn:microsoft.com/office/officeart/2011/layout/ConvergingText"/>
    <dgm:cxn modelId="{D45EB810-CA1C-4FA9-82E7-9B0E3FA4728C}" type="presParOf" srcId="{E9A41126-F191-498B-95F8-1815BC4A92E0}" destId="{C5D6C57C-CA04-4938-A269-2DB3257C5545}" srcOrd="28" destOrd="0" presId="urn:microsoft.com/office/officeart/2011/layout/ConvergingText"/>
    <dgm:cxn modelId="{EE57AD75-17EB-4B45-BECB-555D9D44AB96}" type="presParOf" srcId="{E9A41126-F191-498B-95F8-1815BC4A92E0}" destId="{2663CC6F-8670-45FF-98D2-E58E509851F2}" srcOrd="29" destOrd="0" presId="urn:microsoft.com/office/officeart/2011/layout/ConvergingText"/>
    <dgm:cxn modelId="{165CF177-2DBE-4A61-B143-A50B30A3FCF2}" type="presParOf" srcId="{E9A41126-F191-498B-95F8-1815BC4A92E0}" destId="{7AC7DF69-3872-48BC-8DF1-6E462DCC8CF9}" srcOrd="30" destOrd="0" presId="urn:microsoft.com/office/officeart/2011/layout/ConvergingText"/>
    <dgm:cxn modelId="{DD7EA77B-14B4-4B35-A03C-3E4DC8238430}" type="presParOf" srcId="{E9A41126-F191-498B-95F8-1815BC4A92E0}" destId="{C05B5C77-626A-4176-9868-1AD8D1CD1DAA}" srcOrd="31" destOrd="0" presId="urn:microsoft.com/office/officeart/2011/layout/ConvergingText"/>
    <dgm:cxn modelId="{DCA24894-3462-4DCC-96B7-97F0934AD678}" type="presParOf" srcId="{E9A41126-F191-498B-95F8-1815BC4A92E0}" destId="{A9ED4FE7-C4C2-4BDA-8AB5-0593AB62CB71}" srcOrd="32" destOrd="0" presId="urn:microsoft.com/office/officeart/2011/layout/ConvergingText"/>
    <dgm:cxn modelId="{1B3370FC-FB4E-47D6-8843-6F57DE46BBAC}" type="presParOf" srcId="{E9A41126-F191-498B-95F8-1815BC4A92E0}" destId="{E3A08599-2953-4CE4-988F-DFCC5DBDF889}" srcOrd="33" destOrd="0" presId="urn:microsoft.com/office/officeart/2011/layout/ConvergingText"/>
    <dgm:cxn modelId="{8848E86B-242A-445D-B783-3BD0357092E0}" type="presParOf" srcId="{E9A41126-F191-498B-95F8-1815BC4A92E0}" destId="{BBDB5706-0147-4759-8D47-E9C3AE2F451B}" srcOrd="34" destOrd="0" presId="urn:microsoft.com/office/officeart/2011/layout/ConvergingText"/>
    <dgm:cxn modelId="{994A737E-DDD4-4481-8B6D-24722FD211EA}" type="presParOf" srcId="{E9A41126-F191-498B-95F8-1815BC4A92E0}" destId="{88B92F0E-CEC6-4106-9C04-AF4841512F21}" srcOrd="35" destOrd="0" presId="urn:microsoft.com/office/officeart/2011/layout/ConvergingText"/>
    <dgm:cxn modelId="{01EC0659-958F-4010-BA0D-105D0E41A3FC}" type="presParOf" srcId="{E9A41126-F191-498B-95F8-1815BC4A92E0}" destId="{5ECEB770-E8A9-40DA-B41A-A9C335020DFD}" srcOrd="36" destOrd="0" presId="urn:microsoft.com/office/officeart/2011/layout/ConvergingText"/>
    <dgm:cxn modelId="{3B0D5315-C0FD-4477-8D6F-9C9458AE98B6}" type="presParOf" srcId="{E9A41126-F191-498B-95F8-1815BC4A92E0}" destId="{586EA874-7E1F-4C3D-BF6F-27958584C42B}" srcOrd="37" destOrd="0" presId="urn:microsoft.com/office/officeart/2011/layout/ConvergingText"/>
    <dgm:cxn modelId="{5DFAF04C-FF2F-4478-B154-8FC25033B5F4}" type="presParOf" srcId="{E9A41126-F191-498B-95F8-1815BC4A92E0}" destId="{6E9538BF-AC97-4A85-BB37-A59B3D7D5F2F}" srcOrd="38" destOrd="0" presId="urn:microsoft.com/office/officeart/2011/layout/ConvergingText"/>
    <dgm:cxn modelId="{1873EFAF-21FA-41A4-AE99-422F07FBCA0B}" type="presParOf" srcId="{E9A41126-F191-498B-95F8-1815BC4A92E0}" destId="{7FF5FE5F-E0E8-4A00-8FFA-6787F2F261AF}" srcOrd="39" destOrd="0" presId="urn:microsoft.com/office/officeart/2011/layout/ConvergingText"/>
    <dgm:cxn modelId="{2C54B7B8-493C-4D8C-9241-CB89105D4B10}" type="presParOf" srcId="{E9A41126-F191-498B-95F8-1815BC4A92E0}" destId="{D9C1F837-F77E-4AC0-A7E7-17A045F4E30B}" srcOrd="40" destOrd="0" presId="urn:microsoft.com/office/officeart/2011/layout/ConvergingText"/>
    <dgm:cxn modelId="{84B07961-2CAC-40B4-97C0-181D64642890}" type="presParOf" srcId="{E9A41126-F191-498B-95F8-1815BC4A92E0}" destId="{1CC0A79B-D889-4E2A-AD15-937057B7B2E9}" srcOrd="41" destOrd="0" presId="urn:microsoft.com/office/officeart/2011/layout/ConvergingText"/>
    <dgm:cxn modelId="{D1312499-C76B-425E-9F2D-2E92FB666B5F}" type="presParOf" srcId="{E9A41126-F191-498B-95F8-1815BC4A92E0}" destId="{9097498A-562A-4B3B-8E46-8720722E853C}" srcOrd="42" destOrd="0" presId="urn:microsoft.com/office/officeart/2011/layout/ConvergingText"/>
    <dgm:cxn modelId="{2E5862A7-4996-423B-B48A-5FF1C0F82872}" type="presParOf" srcId="{E9A41126-F191-498B-95F8-1815BC4A92E0}" destId="{F27B8384-3A7B-444C-A6FA-99E202CAFB26}" srcOrd="43" destOrd="0" presId="urn:microsoft.com/office/officeart/2011/layout/ConvergingText"/>
    <dgm:cxn modelId="{E1051CCC-8E30-4448-B6CB-C03862B6E0FF}" type="presParOf" srcId="{E9A41126-F191-498B-95F8-1815BC4A92E0}" destId="{807CB9D3-E0D8-4817-9B17-1FE815B293D6}" srcOrd="44" destOrd="0" presId="urn:microsoft.com/office/officeart/2011/layout/ConvergingText"/>
    <dgm:cxn modelId="{92C9C169-065B-4924-BFEF-6F9FADE0B3AA}" type="presParOf" srcId="{E9A41126-F191-498B-95F8-1815BC4A92E0}" destId="{3CC2C458-64CC-4FDE-8649-2AFEB73F2650}"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3562B-7483-4203-9DDC-CD00325532E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CA"/>
        </a:p>
      </dgm:t>
    </dgm:pt>
    <dgm:pt modelId="{4D4DC2EC-20A1-4D3D-9B70-714CA0E6C7D6}">
      <dgm:prSet phldrT="[Text]" custT="1"/>
      <dgm:spPr/>
      <dgm:t>
        <a:bodyPr/>
        <a:lstStyle/>
        <a:p>
          <a:pPr>
            <a:lnSpc>
              <a:spcPct val="100000"/>
            </a:lnSpc>
            <a:defRPr cap="all"/>
          </a:pPr>
          <a:r>
            <a:rPr lang="en-US" sz="2400" b="1" dirty="0"/>
            <a:t>P</a:t>
          </a:r>
          <a:r>
            <a:rPr lang="en-US" sz="2400" dirty="0"/>
            <a:t>ositive emotion</a:t>
          </a:r>
          <a:endParaRPr lang="en-CA" sz="2400" dirty="0"/>
        </a:p>
      </dgm:t>
    </dgm:pt>
    <dgm:pt modelId="{6449E33F-7A30-4EEE-A9C5-8A803C70CACC}" type="parTrans" cxnId="{332A3241-C12B-487C-83EE-62329050CA26}">
      <dgm:prSet/>
      <dgm:spPr/>
      <dgm:t>
        <a:bodyPr/>
        <a:lstStyle/>
        <a:p>
          <a:endParaRPr lang="en-CA"/>
        </a:p>
      </dgm:t>
    </dgm:pt>
    <dgm:pt modelId="{2403A53C-0A89-49E8-9E04-93EE19C21B99}" type="sibTrans" cxnId="{332A3241-C12B-487C-83EE-62329050CA26}">
      <dgm:prSet/>
      <dgm:spPr/>
      <dgm:t>
        <a:bodyPr/>
        <a:lstStyle/>
        <a:p>
          <a:endParaRPr lang="en-CA"/>
        </a:p>
      </dgm:t>
    </dgm:pt>
    <dgm:pt modelId="{22DA96AB-2078-4396-8FFA-0A515E0AA5D1}">
      <dgm:prSet phldrT="[Text]" custT="1"/>
      <dgm:spPr/>
      <dgm:t>
        <a:bodyPr/>
        <a:lstStyle/>
        <a:p>
          <a:pPr>
            <a:lnSpc>
              <a:spcPct val="100000"/>
            </a:lnSpc>
            <a:defRPr cap="all"/>
          </a:pPr>
          <a:r>
            <a:rPr lang="en-US" sz="2400" b="1" dirty="0"/>
            <a:t>E</a:t>
          </a:r>
          <a:r>
            <a:rPr lang="en-US" sz="2400" dirty="0"/>
            <a:t>ngagement</a:t>
          </a:r>
          <a:endParaRPr lang="en-CA" sz="2400" dirty="0"/>
        </a:p>
      </dgm:t>
    </dgm:pt>
    <dgm:pt modelId="{ACB5A1CA-F6DF-42EE-8E38-85376C81C766}" type="parTrans" cxnId="{065736B4-0DA2-4977-8EB2-5386E787F3F2}">
      <dgm:prSet/>
      <dgm:spPr/>
      <dgm:t>
        <a:bodyPr/>
        <a:lstStyle/>
        <a:p>
          <a:endParaRPr lang="en-CA"/>
        </a:p>
      </dgm:t>
    </dgm:pt>
    <dgm:pt modelId="{D1E64EF3-18AB-4234-9B6F-77ECEE60FE45}" type="sibTrans" cxnId="{065736B4-0DA2-4977-8EB2-5386E787F3F2}">
      <dgm:prSet/>
      <dgm:spPr/>
      <dgm:t>
        <a:bodyPr/>
        <a:lstStyle/>
        <a:p>
          <a:endParaRPr lang="en-CA"/>
        </a:p>
      </dgm:t>
    </dgm:pt>
    <dgm:pt modelId="{D7797F68-1C88-49BF-A095-36AA6FA05603}">
      <dgm:prSet phldrT="[Text]" custT="1"/>
      <dgm:spPr/>
      <dgm:t>
        <a:bodyPr/>
        <a:lstStyle/>
        <a:p>
          <a:pPr>
            <a:lnSpc>
              <a:spcPct val="100000"/>
            </a:lnSpc>
            <a:defRPr cap="all"/>
          </a:pPr>
          <a:r>
            <a:rPr lang="en-US" sz="2400" b="1" dirty="0"/>
            <a:t>R</a:t>
          </a:r>
          <a:r>
            <a:rPr lang="en-US" sz="2400" dirty="0"/>
            <a:t>elationships</a:t>
          </a:r>
          <a:endParaRPr lang="en-CA" sz="2400" dirty="0"/>
        </a:p>
      </dgm:t>
    </dgm:pt>
    <dgm:pt modelId="{76B2C10E-A6EC-4638-8B16-274A11945129}" type="parTrans" cxnId="{39E48121-EE04-40A8-A7FB-16B35DBC4C74}">
      <dgm:prSet/>
      <dgm:spPr/>
      <dgm:t>
        <a:bodyPr/>
        <a:lstStyle/>
        <a:p>
          <a:endParaRPr lang="en-CA"/>
        </a:p>
      </dgm:t>
    </dgm:pt>
    <dgm:pt modelId="{00074334-8F90-4631-BAA7-AE64008D7A1F}" type="sibTrans" cxnId="{39E48121-EE04-40A8-A7FB-16B35DBC4C74}">
      <dgm:prSet/>
      <dgm:spPr/>
      <dgm:t>
        <a:bodyPr/>
        <a:lstStyle/>
        <a:p>
          <a:endParaRPr lang="en-CA"/>
        </a:p>
      </dgm:t>
    </dgm:pt>
    <dgm:pt modelId="{A5DDDFCE-5260-41FE-A5E6-6AF16212ACC0}">
      <dgm:prSet phldrT="[Text]" custT="1"/>
      <dgm:spPr/>
      <dgm:t>
        <a:bodyPr/>
        <a:lstStyle/>
        <a:p>
          <a:pPr>
            <a:lnSpc>
              <a:spcPct val="100000"/>
            </a:lnSpc>
            <a:defRPr cap="all"/>
          </a:pPr>
          <a:r>
            <a:rPr lang="en-US" sz="2400" b="1" dirty="0"/>
            <a:t>M</a:t>
          </a:r>
          <a:r>
            <a:rPr lang="en-US" sz="2400" dirty="0"/>
            <a:t>eaning</a:t>
          </a:r>
          <a:endParaRPr lang="en-CA" sz="2400" dirty="0"/>
        </a:p>
      </dgm:t>
    </dgm:pt>
    <dgm:pt modelId="{2112A4DD-16D7-48D1-8F8F-23524069B012}" type="parTrans" cxnId="{BEAA2574-BA3C-4A18-95E7-E7877120E386}">
      <dgm:prSet/>
      <dgm:spPr/>
      <dgm:t>
        <a:bodyPr/>
        <a:lstStyle/>
        <a:p>
          <a:endParaRPr lang="en-CA"/>
        </a:p>
      </dgm:t>
    </dgm:pt>
    <dgm:pt modelId="{29FA89B0-258A-48C8-BB11-D3B071C2709E}" type="sibTrans" cxnId="{BEAA2574-BA3C-4A18-95E7-E7877120E386}">
      <dgm:prSet/>
      <dgm:spPr/>
      <dgm:t>
        <a:bodyPr/>
        <a:lstStyle/>
        <a:p>
          <a:endParaRPr lang="en-CA"/>
        </a:p>
      </dgm:t>
    </dgm:pt>
    <dgm:pt modelId="{CBE4253F-7CDC-494E-AE3B-2AB686337F29}">
      <dgm:prSet phldrT="[Text]" custT="1"/>
      <dgm:spPr/>
      <dgm:t>
        <a:bodyPr/>
        <a:lstStyle/>
        <a:p>
          <a:pPr>
            <a:lnSpc>
              <a:spcPct val="100000"/>
            </a:lnSpc>
            <a:defRPr cap="all"/>
          </a:pPr>
          <a:r>
            <a:rPr lang="en-US" sz="2400" b="1" dirty="0"/>
            <a:t>A</a:t>
          </a:r>
          <a:r>
            <a:rPr lang="en-US" sz="2400" dirty="0"/>
            <a:t>ccomplishment</a:t>
          </a:r>
          <a:endParaRPr lang="en-CA" sz="2400" dirty="0"/>
        </a:p>
      </dgm:t>
    </dgm:pt>
    <dgm:pt modelId="{C86F22E6-FF68-42DA-B6A3-8343067D389B}" type="parTrans" cxnId="{9F816D9D-577F-4E8C-9CFE-809F6AEA0BD9}">
      <dgm:prSet/>
      <dgm:spPr/>
      <dgm:t>
        <a:bodyPr/>
        <a:lstStyle/>
        <a:p>
          <a:endParaRPr lang="en-CA"/>
        </a:p>
      </dgm:t>
    </dgm:pt>
    <dgm:pt modelId="{5A4EC954-01F1-4DA8-A9E1-83C9945879F5}" type="sibTrans" cxnId="{9F816D9D-577F-4E8C-9CFE-809F6AEA0BD9}">
      <dgm:prSet/>
      <dgm:spPr/>
      <dgm:t>
        <a:bodyPr/>
        <a:lstStyle/>
        <a:p>
          <a:endParaRPr lang="en-CA"/>
        </a:p>
      </dgm:t>
    </dgm:pt>
    <dgm:pt modelId="{1173CC2A-C328-4670-A35C-416207BF5EB7}" type="pres">
      <dgm:prSet presAssocID="{1583562B-7483-4203-9DDC-CD00325532E2}" presName="root" presStyleCnt="0">
        <dgm:presLayoutVars>
          <dgm:dir/>
          <dgm:resizeHandles val="exact"/>
        </dgm:presLayoutVars>
      </dgm:prSet>
      <dgm:spPr/>
    </dgm:pt>
    <dgm:pt modelId="{3CA9C7D1-D73F-4BB2-A0B5-FC5E505BF401}" type="pres">
      <dgm:prSet presAssocID="{4D4DC2EC-20A1-4D3D-9B70-714CA0E6C7D6}" presName="compNode" presStyleCnt="0"/>
      <dgm:spPr/>
    </dgm:pt>
    <dgm:pt modelId="{1C7F129F-5AE3-45BF-8A84-41BCF53E8BD6}" type="pres">
      <dgm:prSet presAssocID="{4D4DC2EC-20A1-4D3D-9B70-714CA0E6C7D6}" presName="iconBgRect" presStyleLbl="bgShp" presStyleIdx="0" presStyleCnt="5"/>
      <dgm:spPr/>
    </dgm:pt>
    <dgm:pt modelId="{1ADCFB81-FD91-4ACC-A047-57CCDEE4C6A2}" type="pres">
      <dgm:prSet presAssocID="{4D4DC2EC-20A1-4D3D-9B70-714CA0E6C7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374C8E16-3CF9-43C7-96EE-06FA5E92E3B1}" type="pres">
      <dgm:prSet presAssocID="{4D4DC2EC-20A1-4D3D-9B70-714CA0E6C7D6}" presName="spaceRect" presStyleCnt="0"/>
      <dgm:spPr/>
    </dgm:pt>
    <dgm:pt modelId="{FC44CB81-49A0-4B99-9419-EB31F8E487AA}" type="pres">
      <dgm:prSet presAssocID="{4D4DC2EC-20A1-4D3D-9B70-714CA0E6C7D6}" presName="textRect" presStyleLbl="revTx" presStyleIdx="0" presStyleCnt="5">
        <dgm:presLayoutVars>
          <dgm:chMax val="1"/>
          <dgm:chPref val="1"/>
        </dgm:presLayoutVars>
      </dgm:prSet>
      <dgm:spPr/>
    </dgm:pt>
    <dgm:pt modelId="{091E0DB0-50C9-4DEF-BB85-E2E066C19A94}" type="pres">
      <dgm:prSet presAssocID="{2403A53C-0A89-49E8-9E04-93EE19C21B99}" presName="sibTrans" presStyleCnt="0"/>
      <dgm:spPr/>
    </dgm:pt>
    <dgm:pt modelId="{64717E85-0A80-4BD2-A9E9-062650C779EA}" type="pres">
      <dgm:prSet presAssocID="{22DA96AB-2078-4396-8FFA-0A515E0AA5D1}" presName="compNode" presStyleCnt="0"/>
      <dgm:spPr/>
    </dgm:pt>
    <dgm:pt modelId="{26D158B0-51C9-4425-AD0B-1073111FCEA5}" type="pres">
      <dgm:prSet presAssocID="{22DA96AB-2078-4396-8FFA-0A515E0AA5D1}" presName="iconBgRect" presStyleLbl="bgShp" presStyleIdx="1" presStyleCnt="5"/>
      <dgm:spPr/>
    </dgm:pt>
    <dgm:pt modelId="{92BA0861-2470-4687-8428-FD1C157853D8}" type="pres">
      <dgm:prSet presAssocID="{22DA96AB-2078-4396-8FFA-0A515E0AA5D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ng"/>
        </a:ext>
      </dgm:extLst>
    </dgm:pt>
    <dgm:pt modelId="{A80396D9-4A4C-4AD0-8DEA-ED1EEA673E62}" type="pres">
      <dgm:prSet presAssocID="{22DA96AB-2078-4396-8FFA-0A515E0AA5D1}" presName="spaceRect" presStyleCnt="0"/>
      <dgm:spPr/>
    </dgm:pt>
    <dgm:pt modelId="{A599D055-EF02-4B4A-98E7-CD4F445E20F5}" type="pres">
      <dgm:prSet presAssocID="{22DA96AB-2078-4396-8FFA-0A515E0AA5D1}" presName="textRect" presStyleLbl="revTx" presStyleIdx="1" presStyleCnt="5" custScaleX="167476">
        <dgm:presLayoutVars>
          <dgm:chMax val="1"/>
          <dgm:chPref val="1"/>
        </dgm:presLayoutVars>
      </dgm:prSet>
      <dgm:spPr/>
    </dgm:pt>
    <dgm:pt modelId="{47FEB8C4-07F7-4AA3-B5C9-06DC26E586C2}" type="pres">
      <dgm:prSet presAssocID="{D1E64EF3-18AB-4234-9B6F-77ECEE60FE45}" presName="sibTrans" presStyleCnt="0"/>
      <dgm:spPr/>
    </dgm:pt>
    <dgm:pt modelId="{2AF113B6-B187-4AEC-AA4C-B4912682686E}" type="pres">
      <dgm:prSet presAssocID="{D7797F68-1C88-49BF-A095-36AA6FA05603}" presName="compNode" presStyleCnt="0"/>
      <dgm:spPr/>
    </dgm:pt>
    <dgm:pt modelId="{83E3BEB0-170A-46AC-956D-EDD0902CCE99}" type="pres">
      <dgm:prSet presAssocID="{D7797F68-1C88-49BF-A095-36AA6FA05603}" presName="iconBgRect" presStyleLbl="bgShp" presStyleIdx="2" presStyleCnt="5"/>
      <dgm:spPr/>
    </dgm:pt>
    <dgm:pt modelId="{A02D1EBA-BA83-4747-A903-DBFAA5D39B8E}" type="pres">
      <dgm:prSet presAssocID="{D7797F68-1C88-49BF-A095-36AA6FA056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0B538B7C-95BB-4C49-895C-9B7D29B83555}" type="pres">
      <dgm:prSet presAssocID="{D7797F68-1C88-49BF-A095-36AA6FA05603}" presName="spaceRect" presStyleCnt="0"/>
      <dgm:spPr/>
    </dgm:pt>
    <dgm:pt modelId="{93E88E95-27C4-42BD-B473-5325F42179D3}" type="pres">
      <dgm:prSet presAssocID="{D7797F68-1C88-49BF-A095-36AA6FA05603}" presName="textRect" presStyleLbl="revTx" presStyleIdx="2" presStyleCnt="5" custScaleX="132669">
        <dgm:presLayoutVars>
          <dgm:chMax val="1"/>
          <dgm:chPref val="1"/>
        </dgm:presLayoutVars>
      </dgm:prSet>
      <dgm:spPr/>
    </dgm:pt>
    <dgm:pt modelId="{5AFF3180-E1C5-449E-9415-5E7374A92B5F}" type="pres">
      <dgm:prSet presAssocID="{00074334-8F90-4631-BAA7-AE64008D7A1F}" presName="sibTrans" presStyleCnt="0"/>
      <dgm:spPr/>
    </dgm:pt>
    <dgm:pt modelId="{FFF77AE0-E604-4ED0-ABBD-527DBBE56CC6}" type="pres">
      <dgm:prSet presAssocID="{A5DDDFCE-5260-41FE-A5E6-6AF16212ACC0}" presName="compNode" presStyleCnt="0"/>
      <dgm:spPr/>
    </dgm:pt>
    <dgm:pt modelId="{D5160F73-FB89-4536-8D52-FBF639E331B7}" type="pres">
      <dgm:prSet presAssocID="{A5DDDFCE-5260-41FE-A5E6-6AF16212ACC0}" presName="iconBgRect" presStyleLbl="bgShp" presStyleIdx="3" presStyleCnt="5"/>
      <dgm:spPr/>
    </dgm:pt>
    <dgm:pt modelId="{65C42BF8-8E98-4563-8A8F-DF61B640D6BF}" type="pres">
      <dgm:prSet presAssocID="{A5DDDFCE-5260-41FE-A5E6-6AF16212ACC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DD68B52-BB06-4C02-817F-09E937D66C27}" type="pres">
      <dgm:prSet presAssocID="{A5DDDFCE-5260-41FE-A5E6-6AF16212ACC0}" presName="spaceRect" presStyleCnt="0"/>
      <dgm:spPr/>
    </dgm:pt>
    <dgm:pt modelId="{26A9BA02-068B-4C74-BAB0-7DB50F98F2CC}" type="pres">
      <dgm:prSet presAssocID="{A5DDDFCE-5260-41FE-A5E6-6AF16212ACC0}" presName="textRect" presStyleLbl="revTx" presStyleIdx="3" presStyleCnt="5">
        <dgm:presLayoutVars>
          <dgm:chMax val="1"/>
          <dgm:chPref val="1"/>
        </dgm:presLayoutVars>
      </dgm:prSet>
      <dgm:spPr/>
    </dgm:pt>
    <dgm:pt modelId="{4D77214C-FDAD-45D2-88C2-10278EFF7D05}" type="pres">
      <dgm:prSet presAssocID="{29FA89B0-258A-48C8-BB11-D3B071C2709E}" presName="sibTrans" presStyleCnt="0"/>
      <dgm:spPr/>
    </dgm:pt>
    <dgm:pt modelId="{159A6EE1-C4F1-44EB-9743-FC1828E7F2AC}" type="pres">
      <dgm:prSet presAssocID="{CBE4253F-7CDC-494E-AE3B-2AB686337F29}" presName="compNode" presStyleCnt="0"/>
      <dgm:spPr/>
    </dgm:pt>
    <dgm:pt modelId="{35847FB6-0175-4D63-AE03-0E09A30E4863}" type="pres">
      <dgm:prSet presAssocID="{CBE4253F-7CDC-494E-AE3B-2AB686337F29}" presName="iconBgRect" presStyleLbl="bgShp" presStyleIdx="4" presStyleCnt="5"/>
      <dgm:spPr/>
    </dgm:pt>
    <dgm:pt modelId="{A298D94A-E12B-4F4D-BC15-7EA6EF3D00A5}" type="pres">
      <dgm:prSet presAssocID="{CBE4253F-7CDC-494E-AE3B-2AB686337F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C08A8C49-1C83-4057-A767-7CC093EBDD66}" type="pres">
      <dgm:prSet presAssocID="{CBE4253F-7CDC-494E-AE3B-2AB686337F29}" presName="spaceRect" presStyleCnt="0"/>
      <dgm:spPr/>
    </dgm:pt>
    <dgm:pt modelId="{DB774134-7DB2-4D8C-96D7-21E8CB431BB3}" type="pres">
      <dgm:prSet presAssocID="{CBE4253F-7CDC-494E-AE3B-2AB686337F29}" presName="textRect" presStyleLbl="revTx" presStyleIdx="4" presStyleCnt="5" custScaleX="153556">
        <dgm:presLayoutVars>
          <dgm:chMax val="1"/>
          <dgm:chPref val="1"/>
        </dgm:presLayoutVars>
      </dgm:prSet>
      <dgm:spPr/>
    </dgm:pt>
  </dgm:ptLst>
  <dgm:cxnLst>
    <dgm:cxn modelId="{39E48121-EE04-40A8-A7FB-16B35DBC4C74}" srcId="{1583562B-7483-4203-9DDC-CD00325532E2}" destId="{D7797F68-1C88-49BF-A095-36AA6FA05603}" srcOrd="2" destOrd="0" parTransId="{76B2C10E-A6EC-4638-8B16-274A11945129}" sibTransId="{00074334-8F90-4631-BAA7-AE64008D7A1F}"/>
    <dgm:cxn modelId="{DA356540-9BE0-423B-B138-A019281DEC59}" type="presOf" srcId="{22DA96AB-2078-4396-8FFA-0A515E0AA5D1}" destId="{A599D055-EF02-4B4A-98E7-CD4F445E20F5}" srcOrd="0" destOrd="0" presId="urn:microsoft.com/office/officeart/2018/5/layout/IconCircleLabelList"/>
    <dgm:cxn modelId="{332A3241-C12B-487C-83EE-62329050CA26}" srcId="{1583562B-7483-4203-9DDC-CD00325532E2}" destId="{4D4DC2EC-20A1-4D3D-9B70-714CA0E6C7D6}" srcOrd="0" destOrd="0" parTransId="{6449E33F-7A30-4EEE-A9C5-8A803C70CACC}" sibTransId="{2403A53C-0A89-49E8-9E04-93EE19C21B99}"/>
    <dgm:cxn modelId="{4335EE69-0C2D-493C-B266-D9C9D6389CDC}" type="presOf" srcId="{A5DDDFCE-5260-41FE-A5E6-6AF16212ACC0}" destId="{26A9BA02-068B-4C74-BAB0-7DB50F98F2CC}" srcOrd="0" destOrd="0" presId="urn:microsoft.com/office/officeart/2018/5/layout/IconCircleLabelList"/>
    <dgm:cxn modelId="{6A7D456B-740E-440D-AC8B-3EF8EA77940F}" type="presOf" srcId="{1583562B-7483-4203-9DDC-CD00325532E2}" destId="{1173CC2A-C328-4670-A35C-416207BF5EB7}" srcOrd="0" destOrd="0" presId="urn:microsoft.com/office/officeart/2018/5/layout/IconCircleLabelList"/>
    <dgm:cxn modelId="{BEAA2574-BA3C-4A18-95E7-E7877120E386}" srcId="{1583562B-7483-4203-9DDC-CD00325532E2}" destId="{A5DDDFCE-5260-41FE-A5E6-6AF16212ACC0}" srcOrd="3" destOrd="0" parTransId="{2112A4DD-16D7-48D1-8F8F-23524069B012}" sibTransId="{29FA89B0-258A-48C8-BB11-D3B071C2709E}"/>
    <dgm:cxn modelId="{9F816D9D-577F-4E8C-9CFE-809F6AEA0BD9}" srcId="{1583562B-7483-4203-9DDC-CD00325532E2}" destId="{CBE4253F-7CDC-494E-AE3B-2AB686337F29}" srcOrd="4" destOrd="0" parTransId="{C86F22E6-FF68-42DA-B6A3-8343067D389B}" sibTransId="{5A4EC954-01F1-4DA8-A9E1-83C9945879F5}"/>
    <dgm:cxn modelId="{0379F39E-5FC2-43EE-A5AE-0917D86FC5B2}" type="presOf" srcId="{4D4DC2EC-20A1-4D3D-9B70-714CA0E6C7D6}" destId="{FC44CB81-49A0-4B99-9419-EB31F8E487AA}" srcOrd="0" destOrd="0" presId="urn:microsoft.com/office/officeart/2018/5/layout/IconCircleLabelList"/>
    <dgm:cxn modelId="{065736B4-0DA2-4977-8EB2-5386E787F3F2}" srcId="{1583562B-7483-4203-9DDC-CD00325532E2}" destId="{22DA96AB-2078-4396-8FFA-0A515E0AA5D1}" srcOrd="1" destOrd="0" parTransId="{ACB5A1CA-F6DF-42EE-8E38-85376C81C766}" sibTransId="{D1E64EF3-18AB-4234-9B6F-77ECEE60FE45}"/>
    <dgm:cxn modelId="{9FA153D6-7866-4142-88DF-A2747973CB92}" type="presOf" srcId="{CBE4253F-7CDC-494E-AE3B-2AB686337F29}" destId="{DB774134-7DB2-4D8C-96D7-21E8CB431BB3}" srcOrd="0" destOrd="0" presId="urn:microsoft.com/office/officeart/2018/5/layout/IconCircleLabelList"/>
    <dgm:cxn modelId="{1DD206F4-7369-475E-815F-3B0DF3A55C76}" type="presOf" srcId="{D7797F68-1C88-49BF-A095-36AA6FA05603}" destId="{93E88E95-27C4-42BD-B473-5325F42179D3}" srcOrd="0" destOrd="0" presId="urn:microsoft.com/office/officeart/2018/5/layout/IconCircleLabelList"/>
    <dgm:cxn modelId="{ED4EE055-A9AD-4B42-8F17-F80AB445E400}" type="presParOf" srcId="{1173CC2A-C328-4670-A35C-416207BF5EB7}" destId="{3CA9C7D1-D73F-4BB2-A0B5-FC5E505BF401}" srcOrd="0" destOrd="0" presId="urn:microsoft.com/office/officeart/2018/5/layout/IconCircleLabelList"/>
    <dgm:cxn modelId="{D12608BF-6ABB-4F5A-AE7A-D687DF3BDD60}" type="presParOf" srcId="{3CA9C7D1-D73F-4BB2-A0B5-FC5E505BF401}" destId="{1C7F129F-5AE3-45BF-8A84-41BCF53E8BD6}" srcOrd="0" destOrd="0" presId="urn:microsoft.com/office/officeart/2018/5/layout/IconCircleLabelList"/>
    <dgm:cxn modelId="{710BE78F-A948-4040-AED6-3DC1C055F633}" type="presParOf" srcId="{3CA9C7D1-D73F-4BB2-A0B5-FC5E505BF401}" destId="{1ADCFB81-FD91-4ACC-A047-57CCDEE4C6A2}" srcOrd="1" destOrd="0" presId="urn:microsoft.com/office/officeart/2018/5/layout/IconCircleLabelList"/>
    <dgm:cxn modelId="{DE6861C9-42D4-4588-AC12-7FB20A543BC1}" type="presParOf" srcId="{3CA9C7D1-D73F-4BB2-A0B5-FC5E505BF401}" destId="{374C8E16-3CF9-43C7-96EE-06FA5E92E3B1}" srcOrd="2" destOrd="0" presId="urn:microsoft.com/office/officeart/2018/5/layout/IconCircleLabelList"/>
    <dgm:cxn modelId="{7593E1AF-386F-4EE2-940F-FFAB1E6EC9A1}" type="presParOf" srcId="{3CA9C7D1-D73F-4BB2-A0B5-FC5E505BF401}" destId="{FC44CB81-49A0-4B99-9419-EB31F8E487AA}" srcOrd="3" destOrd="0" presId="urn:microsoft.com/office/officeart/2018/5/layout/IconCircleLabelList"/>
    <dgm:cxn modelId="{DA21AA84-C403-4FF4-8C91-884BA5242DAD}" type="presParOf" srcId="{1173CC2A-C328-4670-A35C-416207BF5EB7}" destId="{091E0DB0-50C9-4DEF-BB85-E2E066C19A94}" srcOrd="1" destOrd="0" presId="urn:microsoft.com/office/officeart/2018/5/layout/IconCircleLabelList"/>
    <dgm:cxn modelId="{1ED8444D-D4EB-4433-9C40-82304F9BB997}" type="presParOf" srcId="{1173CC2A-C328-4670-A35C-416207BF5EB7}" destId="{64717E85-0A80-4BD2-A9E9-062650C779EA}" srcOrd="2" destOrd="0" presId="urn:microsoft.com/office/officeart/2018/5/layout/IconCircleLabelList"/>
    <dgm:cxn modelId="{D78128E3-A63B-4A6E-BA22-A2B0ED7C8AA6}" type="presParOf" srcId="{64717E85-0A80-4BD2-A9E9-062650C779EA}" destId="{26D158B0-51C9-4425-AD0B-1073111FCEA5}" srcOrd="0" destOrd="0" presId="urn:microsoft.com/office/officeart/2018/5/layout/IconCircleLabelList"/>
    <dgm:cxn modelId="{83DC0908-584A-481A-9A1A-119A2F578DF2}" type="presParOf" srcId="{64717E85-0A80-4BD2-A9E9-062650C779EA}" destId="{92BA0861-2470-4687-8428-FD1C157853D8}" srcOrd="1" destOrd="0" presId="urn:microsoft.com/office/officeart/2018/5/layout/IconCircleLabelList"/>
    <dgm:cxn modelId="{93429E2C-3909-45AC-A8E2-F631664D67E0}" type="presParOf" srcId="{64717E85-0A80-4BD2-A9E9-062650C779EA}" destId="{A80396D9-4A4C-4AD0-8DEA-ED1EEA673E62}" srcOrd="2" destOrd="0" presId="urn:microsoft.com/office/officeart/2018/5/layout/IconCircleLabelList"/>
    <dgm:cxn modelId="{3F062B88-A3E2-4908-B0D1-6AA57B0A5606}" type="presParOf" srcId="{64717E85-0A80-4BD2-A9E9-062650C779EA}" destId="{A599D055-EF02-4B4A-98E7-CD4F445E20F5}" srcOrd="3" destOrd="0" presId="urn:microsoft.com/office/officeart/2018/5/layout/IconCircleLabelList"/>
    <dgm:cxn modelId="{43C3BB72-BA30-4C09-87E9-71F809FBD200}" type="presParOf" srcId="{1173CC2A-C328-4670-A35C-416207BF5EB7}" destId="{47FEB8C4-07F7-4AA3-B5C9-06DC26E586C2}" srcOrd="3" destOrd="0" presId="urn:microsoft.com/office/officeart/2018/5/layout/IconCircleLabelList"/>
    <dgm:cxn modelId="{2B40B61D-8204-408D-82C3-2B78840D5E0E}" type="presParOf" srcId="{1173CC2A-C328-4670-A35C-416207BF5EB7}" destId="{2AF113B6-B187-4AEC-AA4C-B4912682686E}" srcOrd="4" destOrd="0" presId="urn:microsoft.com/office/officeart/2018/5/layout/IconCircleLabelList"/>
    <dgm:cxn modelId="{BFC7F3E4-6D58-4A7C-BC99-B1277F20DCC3}" type="presParOf" srcId="{2AF113B6-B187-4AEC-AA4C-B4912682686E}" destId="{83E3BEB0-170A-46AC-956D-EDD0902CCE99}" srcOrd="0" destOrd="0" presId="urn:microsoft.com/office/officeart/2018/5/layout/IconCircleLabelList"/>
    <dgm:cxn modelId="{3D424FC6-0120-45DF-A812-C8F541FD80E0}" type="presParOf" srcId="{2AF113B6-B187-4AEC-AA4C-B4912682686E}" destId="{A02D1EBA-BA83-4747-A903-DBFAA5D39B8E}" srcOrd="1" destOrd="0" presId="urn:microsoft.com/office/officeart/2018/5/layout/IconCircleLabelList"/>
    <dgm:cxn modelId="{0710B10B-E312-4D17-A09C-78845AC030F8}" type="presParOf" srcId="{2AF113B6-B187-4AEC-AA4C-B4912682686E}" destId="{0B538B7C-95BB-4C49-895C-9B7D29B83555}" srcOrd="2" destOrd="0" presId="urn:microsoft.com/office/officeart/2018/5/layout/IconCircleLabelList"/>
    <dgm:cxn modelId="{7B674FFA-32A5-40AA-A719-1C0FEA317DCC}" type="presParOf" srcId="{2AF113B6-B187-4AEC-AA4C-B4912682686E}" destId="{93E88E95-27C4-42BD-B473-5325F42179D3}" srcOrd="3" destOrd="0" presId="urn:microsoft.com/office/officeart/2018/5/layout/IconCircleLabelList"/>
    <dgm:cxn modelId="{F8E2E0A4-1D80-4479-B34B-EEF94BDD1281}" type="presParOf" srcId="{1173CC2A-C328-4670-A35C-416207BF5EB7}" destId="{5AFF3180-E1C5-449E-9415-5E7374A92B5F}" srcOrd="5" destOrd="0" presId="urn:microsoft.com/office/officeart/2018/5/layout/IconCircleLabelList"/>
    <dgm:cxn modelId="{114CEE81-E2DB-4CBD-817B-8D03AAF361FD}" type="presParOf" srcId="{1173CC2A-C328-4670-A35C-416207BF5EB7}" destId="{FFF77AE0-E604-4ED0-ABBD-527DBBE56CC6}" srcOrd="6" destOrd="0" presId="urn:microsoft.com/office/officeart/2018/5/layout/IconCircleLabelList"/>
    <dgm:cxn modelId="{779FB486-B8C9-489D-902D-E020F75B4E43}" type="presParOf" srcId="{FFF77AE0-E604-4ED0-ABBD-527DBBE56CC6}" destId="{D5160F73-FB89-4536-8D52-FBF639E331B7}" srcOrd="0" destOrd="0" presId="urn:microsoft.com/office/officeart/2018/5/layout/IconCircleLabelList"/>
    <dgm:cxn modelId="{BA1454CA-59A8-48AA-AD76-5DA68EEB2EA5}" type="presParOf" srcId="{FFF77AE0-E604-4ED0-ABBD-527DBBE56CC6}" destId="{65C42BF8-8E98-4563-8A8F-DF61B640D6BF}" srcOrd="1" destOrd="0" presId="urn:microsoft.com/office/officeart/2018/5/layout/IconCircleLabelList"/>
    <dgm:cxn modelId="{FEFB6D2B-8BD8-40DF-AD72-54ABA99200DA}" type="presParOf" srcId="{FFF77AE0-E604-4ED0-ABBD-527DBBE56CC6}" destId="{3DD68B52-BB06-4C02-817F-09E937D66C27}" srcOrd="2" destOrd="0" presId="urn:microsoft.com/office/officeart/2018/5/layout/IconCircleLabelList"/>
    <dgm:cxn modelId="{2C6801DE-D89F-4893-BF9D-9C2D0AD24AC4}" type="presParOf" srcId="{FFF77AE0-E604-4ED0-ABBD-527DBBE56CC6}" destId="{26A9BA02-068B-4C74-BAB0-7DB50F98F2CC}" srcOrd="3" destOrd="0" presId="urn:microsoft.com/office/officeart/2018/5/layout/IconCircleLabelList"/>
    <dgm:cxn modelId="{CA39BF1E-B1C2-4CF8-9F07-0B48E1E9DE30}" type="presParOf" srcId="{1173CC2A-C328-4670-A35C-416207BF5EB7}" destId="{4D77214C-FDAD-45D2-88C2-10278EFF7D05}" srcOrd="7" destOrd="0" presId="urn:microsoft.com/office/officeart/2018/5/layout/IconCircleLabelList"/>
    <dgm:cxn modelId="{51C54DE8-D902-4A8D-A799-CC3EDE446E8A}" type="presParOf" srcId="{1173CC2A-C328-4670-A35C-416207BF5EB7}" destId="{159A6EE1-C4F1-44EB-9743-FC1828E7F2AC}" srcOrd="8" destOrd="0" presId="urn:microsoft.com/office/officeart/2018/5/layout/IconCircleLabelList"/>
    <dgm:cxn modelId="{5D165EC6-DB79-4870-921A-5926CB330F66}" type="presParOf" srcId="{159A6EE1-C4F1-44EB-9743-FC1828E7F2AC}" destId="{35847FB6-0175-4D63-AE03-0E09A30E4863}" srcOrd="0" destOrd="0" presId="urn:microsoft.com/office/officeart/2018/5/layout/IconCircleLabelList"/>
    <dgm:cxn modelId="{600E1C65-443E-4501-85E7-D667D300D932}" type="presParOf" srcId="{159A6EE1-C4F1-44EB-9743-FC1828E7F2AC}" destId="{A298D94A-E12B-4F4D-BC15-7EA6EF3D00A5}" srcOrd="1" destOrd="0" presId="urn:microsoft.com/office/officeart/2018/5/layout/IconCircleLabelList"/>
    <dgm:cxn modelId="{95FEBF41-735C-46DC-80F6-430B3E398A69}" type="presParOf" srcId="{159A6EE1-C4F1-44EB-9743-FC1828E7F2AC}" destId="{C08A8C49-1C83-4057-A767-7CC093EBDD66}" srcOrd="2" destOrd="0" presId="urn:microsoft.com/office/officeart/2018/5/layout/IconCircleLabelList"/>
    <dgm:cxn modelId="{E16DEFAA-E898-4F7A-BAE9-86217C655E35}" type="presParOf" srcId="{159A6EE1-C4F1-44EB-9743-FC1828E7F2AC}" destId="{DB774134-7DB2-4D8C-96D7-21E8CB431BB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D0815-3875-4DAB-B4F4-853AA59C2D4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EB41F01-2682-4FA9-A374-D68FA9B09E6A}">
      <dgm:prSet/>
      <dgm:spPr/>
      <dgm:t>
        <a:bodyPr/>
        <a:lstStyle/>
        <a:p>
          <a:r>
            <a:rPr lang="en-US" b="0" i="0" dirty="0"/>
            <a:t>When you think about your own relationship, as it were, with AI, are they positive or negative?</a:t>
          </a:r>
          <a:endParaRPr lang="en-US" dirty="0"/>
        </a:p>
      </dgm:t>
    </dgm:pt>
    <dgm:pt modelId="{FD29334D-CEEC-4172-891B-02A4160AA94E}" type="parTrans" cxnId="{90549EB1-31C1-4386-AD25-D6323CFF2F0A}">
      <dgm:prSet/>
      <dgm:spPr/>
      <dgm:t>
        <a:bodyPr/>
        <a:lstStyle/>
        <a:p>
          <a:endParaRPr lang="en-US"/>
        </a:p>
      </dgm:t>
    </dgm:pt>
    <dgm:pt modelId="{0A7DB417-0561-4E07-9B6F-7A82BAE78831}" type="sibTrans" cxnId="{90549EB1-31C1-4386-AD25-D6323CFF2F0A}">
      <dgm:prSet/>
      <dgm:spPr/>
      <dgm:t>
        <a:bodyPr/>
        <a:lstStyle/>
        <a:p>
          <a:endParaRPr lang="en-US"/>
        </a:p>
      </dgm:t>
    </dgm:pt>
    <dgm:pt modelId="{E892E176-FF0E-4A18-AB52-91D4361CF087}">
      <dgm:prSet/>
      <dgm:spPr/>
      <dgm:t>
        <a:bodyPr/>
        <a:lstStyle/>
        <a:p>
          <a:r>
            <a:rPr lang="en-US" b="0" i="0" dirty="0"/>
            <a:t>Are you experiencing stress and anxiety because of generative AI? If so, what can you do to reduce the negative emotions?</a:t>
          </a:r>
          <a:endParaRPr lang="en-US" dirty="0"/>
        </a:p>
      </dgm:t>
    </dgm:pt>
    <dgm:pt modelId="{67999DD8-D533-4069-AE0D-0D73BAB4D271}" type="parTrans" cxnId="{A41CE2F0-6C10-4063-A54E-5DDDCF48C363}">
      <dgm:prSet/>
      <dgm:spPr/>
      <dgm:t>
        <a:bodyPr/>
        <a:lstStyle/>
        <a:p>
          <a:endParaRPr lang="en-US"/>
        </a:p>
      </dgm:t>
    </dgm:pt>
    <dgm:pt modelId="{3A755C95-F885-49D5-B9AF-A8433BAD9600}" type="sibTrans" cxnId="{A41CE2F0-6C10-4063-A54E-5DDDCF48C363}">
      <dgm:prSet/>
      <dgm:spPr/>
      <dgm:t>
        <a:bodyPr/>
        <a:lstStyle/>
        <a:p>
          <a:endParaRPr lang="en-US"/>
        </a:p>
      </dgm:t>
    </dgm:pt>
    <dgm:pt modelId="{1A7292D2-3BA3-4ACD-809C-0CEA36DDC309}" type="pres">
      <dgm:prSet presAssocID="{FC2D0815-3875-4DAB-B4F4-853AA59C2D41}" presName="vert0" presStyleCnt="0">
        <dgm:presLayoutVars>
          <dgm:dir/>
          <dgm:animOne val="branch"/>
          <dgm:animLvl val="lvl"/>
        </dgm:presLayoutVars>
      </dgm:prSet>
      <dgm:spPr/>
    </dgm:pt>
    <dgm:pt modelId="{3F0FAE25-5A6C-4E14-8CF2-C626D30826EC}" type="pres">
      <dgm:prSet presAssocID="{FEB41F01-2682-4FA9-A374-D68FA9B09E6A}" presName="thickLine" presStyleLbl="alignNode1" presStyleIdx="0" presStyleCnt="2"/>
      <dgm:spPr/>
    </dgm:pt>
    <dgm:pt modelId="{8072CE18-BD97-4EC2-A3E1-C49712FB6CBA}" type="pres">
      <dgm:prSet presAssocID="{FEB41F01-2682-4FA9-A374-D68FA9B09E6A}" presName="horz1" presStyleCnt="0"/>
      <dgm:spPr/>
    </dgm:pt>
    <dgm:pt modelId="{087AE225-C12C-40AA-9F08-FD11FA0300D4}" type="pres">
      <dgm:prSet presAssocID="{FEB41F01-2682-4FA9-A374-D68FA9B09E6A}" presName="tx1" presStyleLbl="revTx" presStyleIdx="0" presStyleCnt="2"/>
      <dgm:spPr/>
    </dgm:pt>
    <dgm:pt modelId="{878542CA-3EFF-45BA-A6DC-7A30069C5C84}" type="pres">
      <dgm:prSet presAssocID="{FEB41F01-2682-4FA9-A374-D68FA9B09E6A}" presName="vert1" presStyleCnt="0"/>
      <dgm:spPr/>
    </dgm:pt>
    <dgm:pt modelId="{B9D1244E-34A7-460F-BD1C-A0F43A99975E}" type="pres">
      <dgm:prSet presAssocID="{E892E176-FF0E-4A18-AB52-91D4361CF087}" presName="thickLine" presStyleLbl="alignNode1" presStyleIdx="1" presStyleCnt="2"/>
      <dgm:spPr/>
    </dgm:pt>
    <dgm:pt modelId="{17A22B6D-867C-4931-906D-5521C814FF6B}" type="pres">
      <dgm:prSet presAssocID="{E892E176-FF0E-4A18-AB52-91D4361CF087}" presName="horz1" presStyleCnt="0"/>
      <dgm:spPr/>
    </dgm:pt>
    <dgm:pt modelId="{601C1F95-C080-47CF-9510-B91C830E75D7}" type="pres">
      <dgm:prSet presAssocID="{E892E176-FF0E-4A18-AB52-91D4361CF087}" presName="tx1" presStyleLbl="revTx" presStyleIdx="1" presStyleCnt="2"/>
      <dgm:spPr/>
    </dgm:pt>
    <dgm:pt modelId="{D2F6FB03-52DF-4F9A-8E6D-D93F7EFC5DF7}" type="pres">
      <dgm:prSet presAssocID="{E892E176-FF0E-4A18-AB52-91D4361CF087}" presName="vert1" presStyleCnt="0"/>
      <dgm:spPr/>
    </dgm:pt>
  </dgm:ptLst>
  <dgm:cxnLst>
    <dgm:cxn modelId="{05079C5C-C0EF-4D31-9FB2-4F908E0510D6}" type="presOf" srcId="{FEB41F01-2682-4FA9-A374-D68FA9B09E6A}" destId="{087AE225-C12C-40AA-9F08-FD11FA0300D4}" srcOrd="0" destOrd="0" presId="urn:microsoft.com/office/officeart/2008/layout/LinedList"/>
    <dgm:cxn modelId="{C64A258A-5258-4A71-9799-A0920D4F9C10}" type="presOf" srcId="{FC2D0815-3875-4DAB-B4F4-853AA59C2D41}" destId="{1A7292D2-3BA3-4ACD-809C-0CEA36DDC309}" srcOrd="0" destOrd="0" presId="urn:microsoft.com/office/officeart/2008/layout/LinedList"/>
    <dgm:cxn modelId="{90549EB1-31C1-4386-AD25-D6323CFF2F0A}" srcId="{FC2D0815-3875-4DAB-B4F4-853AA59C2D41}" destId="{FEB41F01-2682-4FA9-A374-D68FA9B09E6A}" srcOrd="0" destOrd="0" parTransId="{FD29334D-CEEC-4172-891B-02A4160AA94E}" sibTransId="{0A7DB417-0561-4E07-9B6F-7A82BAE78831}"/>
    <dgm:cxn modelId="{5B20FCD7-B95C-4D77-9213-B6BA8E7FCE8B}" type="presOf" srcId="{E892E176-FF0E-4A18-AB52-91D4361CF087}" destId="{601C1F95-C080-47CF-9510-B91C830E75D7}" srcOrd="0" destOrd="0" presId="urn:microsoft.com/office/officeart/2008/layout/LinedList"/>
    <dgm:cxn modelId="{A41CE2F0-6C10-4063-A54E-5DDDCF48C363}" srcId="{FC2D0815-3875-4DAB-B4F4-853AA59C2D41}" destId="{E892E176-FF0E-4A18-AB52-91D4361CF087}" srcOrd="1" destOrd="0" parTransId="{67999DD8-D533-4069-AE0D-0D73BAB4D271}" sibTransId="{3A755C95-F885-49D5-B9AF-A8433BAD9600}"/>
    <dgm:cxn modelId="{0036BA22-0CA1-4426-B7B3-5CF9783ACB20}" type="presParOf" srcId="{1A7292D2-3BA3-4ACD-809C-0CEA36DDC309}" destId="{3F0FAE25-5A6C-4E14-8CF2-C626D30826EC}" srcOrd="0" destOrd="0" presId="urn:microsoft.com/office/officeart/2008/layout/LinedList"/>
    <dgm:cxn modelId="{C46FEF12-A742-4D64-AAA2-AD35FD5AB80F}" type="presParOf" srcId="{1A7292D2-3BA3-4ACD-809C-0CEA36DDC309}" destId="{8072CE18-BD97-4EC2-A3E1-C49712FB6CBA}" srcOrd="1" destOrd="0" presId="urn:microsoft.com/office/officeart/2008/layout/LinedList"/>
    <dgm:cxn modelId="{CA012E19-016B-4A87-A217-CBF2370B87D1}" type="presParOf" srcId="{8072CE18-BD97-4EC2-A3E1-C49712FB6CBA}" destId="{087AE225-C12C-40AA-9F08-FD11FA0300D4}" srcOrd="0" destOrd="0" presId="urn:microsoft.com/office/officeart/2008/layout/LinedList"/>
    <dgm:cxn modelId="{5945567D-5146-4830-A9F1-7F126E528E6E}" type="presParOf" srcId="{8072CE18-BD97-4EC2-A3E1-C49712FB6CBA}" destId="{878542CA-3EFF-45BA-A6DC-7A30069C5C84}" srcOrd="1" destOrd="0" presId="urn:microsoft.com/office/officeart/2008/layout/LinedList"/>
    <dgm:cxn modelId="{4186AEC5-5390-40FA-98BF-ACF1AE8222DF}" type="presParOf" srcId="{1A7292D2-3BA3-4ACD-809C-0CEA36DDC309}" destId="{B9D1244E-34A7-460F-BD1C-A0F43A99975E}" srcOrd="2" destOrd="0" presId="urn:microsoft.com/office/officeart/2008/layout/LinedList"/>
    <dgm:cxn modelId="{D91DBE4B-902A-4160-B2E3-7D5FB35250EE}" type="presParOf" srcId="{1A7292D2-3BA3-4ACD-809C-0CEA36DDC309}" destId="{17A22B6D-867C-4931-906D-5521C814FF6B}" srcOrd="3" destOrd="0" presId="urn:microsoft.com/office/officeart/2008/layout/LinedList"/>
    <dgm:cxn modelId="{2E9CAB98-34C2-4353-9EB8-04F200F7F10B}" type="presParOf" srcId="{17A22B6D-867C-4931-906D-5521C814FF6B}" destId="{601C1F95-C080-47CF-9510-B91C830E75D7}" srcOrd="0" destOrd="0" presId="urn:microsoft.com/office/officeart/2008/layout/LinedList"/>
    <dgm:cxn modelId="{F34EE258-C680-4D82-BA8C-BFA6DFD8252E}" type="presParOf" srcId="{17A22B6D-867C-4931-906D-5521C814FF6B}" destId="{D2F6FB03-52DF-4F9A-8E6D-D93F7EFC5D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261BD-2D8C-4190-96E6-3CBD2313BE2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60985DA-7CFB-4E49-8F97-AA8ECE1873FF}">
      <dgm:prSet/>
      <dgm:spPr/>
      <dgm:t>
        <a:bodyPr/>
        <a:lstStyle/>
        <a:p>
          <a:r>
            <a:rPr lang="en-US" b="0" i="0" dirty="0"/>
            <a:t>By engagement, when using these AIs are you getting into the flow?</a:t>
          </a:r>
          <a:endParaRPr lang="en-US" dirty="0"/>
        </a:p>
      </dgm:t>
    </dgm:pt>
    <dgm:pt modelId="{8DD3A47E-A1D5-4D86-961B-1A8B6FA03708}" type="parTrans" cxnId="{5D937797-E64B-4174-B3C8-4245547BDBE8}">
      <dgm:prSet/>
      <dgm:spPr/>
      <dgm:t>
        <a:bodyPr/>
        <a:lstStyle/>
        <a:p>
          <a:endParaRPr lang="en-US"/>
        </a:p>
      </dgm:t>
    </dgm:pt>
    <dgm:pt modelId="{D15328B1-7E28-418B-8897-7B4CE241823E}" type="sibTrans" cxnId="{5D937797-E64B-4174-B3C8-4245547BDBE8}">
      <dgm:prSet/>
      <dgm:spPr/>
      <dgm:t>
        <a:bodyPr/>
        <a:lstStyle/>
        <a:p>
          <a:endParaRPr lang="en-US"/>
        </a:p>
      </dgm:t>
    </dgm:pt>
    <dgm:pt modelId="{88C72F8B-4BC5-48EA-83CD-C38C3D33A990}">
      <dgm:prSet/>
      <dgm:spPr/>
      <dgm:t>
        <a:bodyPr/>
        <a:lstStyle/>
        <a:p>
          <a:r>
            <a:rPr lang="en-US" b="0" i="0" dirty="0"/>
            <a:t>Are AI tools giving you the chance collaborate with others, to share stories, to go with the flow, to relax, and find some quality time, to live in the present moment?</a:t>
          </a:r>
          <a:endParaRPr lang="en-US" dirty="0"/>
        </a:p>
      </dgm:t>
    </dgm:pt>
    <dgm:pt modelId="{661F7200-79BE-4A10-977A-33E5D362C417}" type="parTrans" cxnId="{7B9F0765-E86A-43BE-A037-0F66AA4F7A73}">
      <dgm:prSet/>
      <dgm:spPr/>
      <dgm:t>
        <a:bodyPr/>
        <a:lstStyle/>
        <a:p>
          <a:endParaRPr lang="en-US"/>
        </a:p>
      </dgm:t>
    </dgm:pt>
    <dgm:pt modelId="{28DC15AF-AFEE-4215-817F-097B9194D715}" type="sibTrans" cxnId="{7B9F0765-E86A-43BE-A037-0F66AA4F7A73}">
      <dgm:prSet/>
      <dgm:spPr/>
      <dgm:t>
        <a:bodyPr/>
        <a:lstStyle/>
        <a:p>
          <a:endParaRPr lang="en-US"/>
        </a:p>
      </dgm:t>
    </dgm:pt>
    <dgm:pt modelId="{AAEF955D-898B-462D-AAB1-6AC0B45E354E}" type="pres">
      <dgm:prSet presAssocID="{681261BD-2D8C-4190-96E6-3CBD2313BE2E}" presName="vert0" presStyleCnt="0">
        <dgm:presLayoutVars>
          <dgm:dir/>
          <dgm:animOne val="branch"/>
          <dgm:animLvl val="lvl"/>
        </dgm:presLayoutVars>
      </dgm:prSet>
      <dgm:spPr/>
    </dgm:pt>
    <dgm:pt modelId="{97593F3D-CB55-41DD-ABE0-BD5722674511}" type="pres">
      <dgm:prSet presAssocID="{F60985DA-7CFB-4E49-8F97-AA8ECE1873FF}" presName="thickLine" presStyleLbl="alignNode1" presStyleIdx="0" presStyleCnt="2"/>
      <dgm:spPr/>
    </dgm:pt>
    <dgm:pt modelId="{9C698D99-3E30-4FB9-BEEE-065C9BF399A8}" type="pres">
      <dgm:prSet presAssocID="{F60985DA-7CFB-4E49-8F97-AA8ECE1873FF}" presName="horz1" presStyleCnt="0"/>
      <dgm:spPr/>
    </dgm:pt>
    <dgm:pt modelId="{26AF503F-1627-4BE5-AA03-C92B994D9DB8}" type="pres">
      <dgm:prSet presAssocID="{F60985DA-7CFB-4E49-8F97-AA8ECE1873FF}" presName="tx1" presStyleLbl="revTx" presStyleIdx="0" presStyleCnt="2"/>
      <dgm:spPr/>
    </dgm:pt>
    <dgm:pt modelId="{0E332BC1-1D0A-4742-A517-7E031E823BA8}" type="pres">
      <dgm:prSet presAssocID="{F60985DA-7CFB-4E49-8F97-AA8ECE1873FF}" presName="vert1" presStyleCnt="0"/>
      <dgm:spPr/>
    </dgm:pt>
    <dgm:pt modelId="{3037B6E6-5C87-467E-ABDE-C4201B2532F0}" type="pres">
      <dgm:prSet presAssocID="{88C72F8B-4BC5-48EA-83CD-C38C3D33A990}" presName="thickLine" presStyleLbl="alignNode1" presStyleIdx="1" presStyleCnt="2"/>
      <dgm:spPr/>
    </dgm:pt>
    <dgm:pt modelId="{CF764630-E640-48D3-A66E-4AFF08F58AF3}" type="pres">
      <dgm:prSet presAssocID="{88C72F8B-4BC5-48EA-83CD-C38C3D33A990}" presName="horz1" presStyleCnt="0"/>
      <dgm:spPr/>
    </dgm:pt>
    <dgm:pt modelId="{CC69B5BB-8C0C-424D-B83D-765C4AFCA506}" type="pres">
      <dgm:prSet presAssocID="{88C72F8B-4BC5-48EA-83CD-C38C3D33A990}" presName="tx1" presStyleLbl="revTx" presStyleIdx="1" presStyleCnt="2"/>
      <dgm:spPr/>
    </dgm:pt>
    <dgm:pt modelId="{76543ED8-BD22-437D-9A12-331BFB684B6C}" type="pres">
      <dgm:prSet presAssocID="{88C72F8B-4BC5-48EA-83CD-C38C3D33A990}" presName="vert1" presStyleCnt="0"/>
      <dgm:spPr/>
    </dgm:pt>
  </dgm:ptLst>
  <dgm:cxnLst>
    <dgm:cxn modelId="{F68F2C3A-A264-488D-A524-EA18A311533E}" type="presOf" srcId="{681261BD-2D8C-4190-96E6-3CBD2313BE2E}" destId="{AAEF955D-898B-462D-AAB1-6AC0B45E354E}" srcOrd="0" destOrd="0" presId="urn:microsoft.com/office/officeart/2008/layout/LinedList"/>
    <dgm:cxn modelId="{7B9F0765-E86A-43BE-A037-0F66AA4F7A73}" srcId="{681261BD-2D8C-4190-96E6-3CBD2313BE2E}" destId="{88C72F8B-4BC5-48EA-83CD-C38C3D33A990}" srcOrd="1" destOrd="0" parTransId="{661F7200-79BE-4A10-977A-33E5D362C417}" sibTransId="{28DC15AF-AFEE-4215-817F-097B9194D715}"/>
    <dgm:cxn modelId="{1A723767-65DE-4E03-B971-5B373CE2B0DD}" type="presOf" srcId="{88C72F8B-4BC5-48EA-83CD-C38C3D33A990}" destId="{CC69B5BB-8C0C-424D-B83D-765C4AFCA506}" srcOrd="0" destOrd="0" presId="urn:microsoft.com/office/officeart/2008/layout/LinedList"/>
    <dgm:cxn modelId="{669F2094-09CE-4EC2-A1FB-4EEDD4B96D9B}" type="presOf" srcId="{F60985DA-7CFB-4E49-8F97-AA8ECE1873FF}" destId="{26AF503F-1627-4BE5-AA03-C92B994D9DB8}" srcOrd="0" destOrd="0" presId="urn:microsoft.com/office/officeart/2008/layout/LinedList"/>
    <dgm:cxn modelId="{5D937797-E64B-4174-B3C8-4245547BDBE8}" srcId="{681261BD-2D8C-4190-96E6-3CBD2313BE2E}" destId="{F60985DA-7CFB-4E49-8F97-AA8ECE1873FF}" srcOrd="0" destOrd="0" parTransId="{8DD3A47E-A1D5-4D86-961B-1A8B6FA03708}" sibTransId="{D15328B1-7E28-418B-8897-7B4CE241823E}"/>
    <dgm:cxn modelId="{27973C74-3AEE-4856-92B9-3F6753644727}" type="presParOf" srcId="{AAEF955D-898B-462D-AAB1-6AC0B45E354E}" destId="{97593F3D-CB55-41DD-ABE0-BD5722674511}" srcOrd="0" destOrd="0" presId="urn:microsoft.com/office/officeart/2008/layout/LinedList"/>
    <dgm:cxn modelId="{0849E402-BA96-499E-BC08-74E7B099246E}" type="presParOf" srcId="{AAEF955D-898B-462D-AAB1-6AC0B45E354E}" destId="{9C698D99-3E30-4FB9-BEEE-065C9BF399A8}" srcOrd="1" destOrd="0" presId="urn:microsoft.com/office/officeart/2008/layout/LinedList"/>
    <dgm:cxn modelId="{906DBD9D-335E-417B-AAFE-D006D9356250}" type="presParOf" srcId="{9C698D99-3E30-4FB9-BEEE-065C9BF399A8}" destId="{26AF503F-1627-4BE5-AA03-C92B994D9DB8}" srcOrd="0" destOrd="0" presId="urn:microsoft.com/office/officeart/2008/layout/LinedList"/>
    <dgm:cxn modelId="{5A7ADB54-B1DC-4866-8260-547BB2244CC4}" type="presParOf" srcId="{9C698D99-3E30-4FB9-BEEE-065C9BF399A8}" destId="{0E332BC1-1D0A-4742-A517-7E031E823BA8}" srcOrd="1" destOrd="0" presId="urn:microsoft.com/office/officeart/2008/layout/LinedList"/>
    <dgm:cxn modelId="{78F57EC2-9147-49AE-B8CC-988A6AA51777}" type="presParOf" srcId="{AAEF955D-898B-462D-AAB1-6AC0B45E354E}" destId="{3037B6E6-5C87-467E-ABDE-C4201B2532F0}" srcOrd="2" destOrd="0" presId="urn:microsoft.com/office/officeart/2008/layout/LinedList"/>
    <dgm:cxn modelId="{8AA296D2-5102-4BB4-B8E0-B8847B82DF90}" type="presParOf" srcId="{AAEF955D-898B-462D-AAB1-6AC0B45E354E}" destId="{CF764630-E640-48D3-A66E-4AFF08F58AF3}" srcOrd="3" destOrd="0" presId="urn:microsoft.com/office/officeart/2008/layout/LinedList"/>
    <dgm:cxn modelId="{F50AE6A3-5401-4392-8D71-B91ACF8F3E4E}" type="presParOf" srcId="{CF764630-E640-48D3-A66E-4AFF08F58AF3}" destId="{CC69B5BB-8C0C-424D-B83D-765C4AFCA506}" srcOrd="0" destOrd="0" presId="urn:microsoft.com/office/officeart/2008/layout/LinedList"/>
    <dgm:cxn modelId="{20A37726-C7A7-458B-BEA8-635851630905}" type="presParOf" srcId="{CF764630-E640-48D3-A66E-4AFF08F58AF3}" destId="{76543ED8-BD22-437D-9A12-331BFB684B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BE7668-367D-40CC-80A0-244B3F493B1B}"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CA"/>
        </a:p>
      </dgm:t>
    </dgm:pt>
    <dgm:pt modelId="{ED04FE37-D30B-4401-8E8F-70B74328BD51}">
      <dgm:prSet phldrT="[Text]"/>
      <dgm:spPr/>
      <dgm:t>
        <a:bodyPr/>
        <a:lstStyle/>
        <a:p>
          <a:r>
            <a:rPr lang="en-US">
              <a:solidFill>
                <a:schemeClr val="tx1"/>
              </a:solidFill>
            </a:rPr>
            <a:t>Think</a:t>
          </a:r>
          <a:endParaRPr lang="en-CA">
            <a:solidFill>
              <a:schemeClr val="tx1"/>
            </a:solidFill>
          </a:endParaRPr>
        </a:p>
      </dgm:t>
    </dgm:pt>
    <dgm:pt modelId="{5ECCFCC0-2041-4FE8-A4C0-F5DCAF947D7C}" type="parTrans" cxnId="{9E7F2921-8973-42B9-976F-81F114F3E956}">
      <dgm:prSet/>
      <dgm:spPr/>
      <dgm:t>
        <a:bodyPr/>
        <a:lstStyle/>
        <a:p>
          <a:endParaRPr lang="en-CA"/>
        </a:p>
      </dgm:t>
    </dgm:pt>
    <dgm:pt modelId="{2E805638-AA1F-4999-B8A6-06FB10521B29}" type="sibTrans" cxnId="{9E7F2921-8973-42B9-976F-81F114F3E956}">
      <dgm:prSet/>
      <dgm:spPr/>
      <dgm:t>
        <a:bodyPr/>
        <a:lstStyle/>
        <a:p>
          <a:endParaRPr lang="en-CA"/>
        </a:p>
      </dgm:t>
    </dgm:pt>
    <dgm:pt modelId="{9A228191-2D4F-4722-84BE-1F6A5F347B06}">
      <dgm:prSet phldrT="[Text]" custT="1"/>
      <dgm:spPr/>
      <dgm:t>
        <a:bodyPr/>
        <a:lstStyle/>
        <a:p>
          <a:r>
            <a:rPr lang="en-US" sz="1800" b="1" dirty="0"/>
            <a:t>OFF</a:t>
          </a:r>
          <a:endParaRPr lang="en-CA" sz="1800" b="1" dirty="0"/>
        </a:p>
      </dgm:t>
    </dgm:pt>
    <dgm:pt modelId="{609AE130-4075-4D8E-9B0F-C5730AB2FF46}" type="parTrans" cxnId="{E986F468-C786-474F-B8CA-EA73374DE2D5}">
      <dgm:prSet/>
      <dgm:spPr/>
      <dgm:t>
        <a:bodyPr/>
        <a:lstStyle/>
        <a:p>
          <a:endParaRPr lang="en-CA"/>
        </a:p>
      </dgm:t>
    </dgm:pt>
    <dgm:pt modelId="{7047D54A-AF92-4815-A1C3-EE697F8467BE}" type="sibTrans" cxnId="{E986F468-C786-474F-B8CA-EA73374DE2D5}">
      <dgm:prSet/>
      <dgm:spPr/>
      <dgm:t>
        <a:bodyPr/>
        <a:lstStyle/>
        <a:p>
          <a:endParaRPr lang="en-CA"/>
        </a:p>
      </dgm:t>
    </dgm:pt>
    <dgm:pt modelId="{19ED2444-2CD3-487B-9A5D-A1A5239F7472}">
      <dgm:prSet phldrT="[Text]" custT="1"/>
      <dgm:spPr/>
      <dgm:t>
        <a:bodyPr/>
        <a:lstStyle/>
        <a:p>
          <a:r>
            <a:rPr lang="en-US" sz="1800" b="1" dirty="0"/>
            <a:t>Do some movement </a:t>
          </a:r>
          <a:endParaRPr lang="en-CA" sz="1800" b="1" dirty="0"/>
        </a:p>
      </dgm:t>
    </dgm:pt>
    <dgm:pt modelId="{B5ACB8AD-EFBC-4D2F-8A31-A00BAC87DD3D}" type="parTrans" cxnId="{276D0040-635C-4DEB-BB64-1E9000430E83}">
      <dgm:prSet/>
      <dgm:spPr/>
      <dgm:t>
        <a:bodyPr/>
        <a:lstStyle/>
        <a:p>
          <a:endParaRPr lang="en-CA"/>
        </a:p>
      </dgm:t>
    </dgm:pt>
    <dgm:pt modelId="{FD28568C-821C-4FC6-859D-E8B5AFD33771}" type="sibTrans" cxnId="{276D0040-635C-4DEB-BB64-1E9000430E83}">
      <dgm:prSet/>
      <dgm:spPr/>
      <dgm:t>
        <a:bodyPr/>
        <a:lstStyle/>
        <a:p>
          <a:endParaRPr lang="en-CA"/>
        </a:p>
      </dgm:t>
    </dgm:pt>
    <dgm:pt modelId="{1048F511-3B61-45C7-927A-87FF84B5CB0A}">
      <dgm:prSet phldrT="[Text]"/>
      <dgm:spPr/>
      <dgm:t>
        <a:bodyPr/>
        <a:lstStyle/>
        <a:p>
          <a:r>
            <a:rPr lang="en-US" dirty="0">
              <a:solidFill>
                <a:schemeClr val="tx1"/>
              </a:solidFill>
            </a:rPr>
            <a:t>Pair</a:t>
          </a:r>
          <a:endParaRPr lang="en-CA" dirty="0">
            <a:solidFill>
              <a:schemeClr val="tx1"/>
            </a:solidFill>
          </a:endParaRPr>
        </a:p>
      </dgm:t>
    </dgm:pt>
    <dgm:pt modelId="{CA675D9E-4E58-434E-99B4-4A8487F70D41}" type="parTrans" cxnId="{9039BB5D-08FB-4AED-9117-2F348C097A3A}">
      <dgm:prSet/>
      <dgm:spPr/>
      <dgm:t>
        <a:bodyPr/>
        <a:lstStyle/>
        <a:p>
          <a:endParaRPr lang="en-CA"/>
        </a:p>
      </dgm:t>
    </dgm:pt>
    <dgm:pt modelId="{D078A92F-9FE7-4BD6-B67D-552264D8B2E8}" type="sibTrans" cxnId="{9039BB5D-08FB-4AED-9117-2F348C097A3A}">
      <dgm:prSet/>
      <dgm:spPr/>
      <dgm:t>
        <a:bodyPr/>
        <a:lstStyle/>
        <a:p>
          <a:endParaRPr lang="en-CA"/>
        </a:p>
      </dgm:t>
    </dgm:pt>
    <dgm:pt modelId="{94541F09-8F21-4195-A9CF-512648A015C3}">
      <dgm:prSet phldrT="[Text]"/>
      <dgm:spPr/>
      <dgm:t>
        <a:bodyPr/>
        <a:lstStyle/>
        <a:p>
          <a:r>
            <a:rPr lang="en-US"/>
            <a:t>Let’s connect and hear some ideas in a pair/small groups</a:t>
          </a:r>
          <a:endParaRPr lang="en-CA"/>
        </a:p>
      </dgm:t>
    </dgm:pt>
    <dgm:pt modelId="{7FD6F065-BA52-4515-A869-A39ED9DDFB59}" type="parTrans" cxnId="{9F1ACF47-5350-48F4-972B-4476BE968377}">
      <dgm:prSet/>
      <dgm:spPr/>
      <dgm:t>
        <a:bodyPr/>
        <a:lstStyle/>
        <a:p>
          <a:endParaRPr lang="en-CA"/>
        </a:p>
      </dgm:t>
    </dgm:pt>
    <dgm:pt modelId="{C04AC8D4-5210-41FC-9D0F-FE08B45D4304}" type="sibTrans" cxnId="{9F1ACF47-5350-48F4-972B-4476BE968377}">
      <dgm:prSet/>
      <dgm:spPr/>
      <dgm:t>
        <a:bodyPr/>
        <a:lstStyle/>
        <a:p>
          <a:endParaRPr lang="en-CA"/>
        </a:p>
      </dgm:t>
    </dgm:pt>
    <dgm:pt modelId="{DC53BEAB-7831-4FF4-9F1F-10A3F8773319}">
      <dgm:prSet phldrT="[Text]"/>
      <dgm:spPr/>
      <dgm:t>
        <a:bodyPr/>
        <a:lstStyle/>
        <a:p>
          <a:r>
            <a:rPr lang="en-US">
              <a:solidFill>
                <a:schemeClr val="tx1"/>
              </a:solidFill>
            </a:rPr>
            <a:t>Share</a:t>
          </a:r>
          <a:endParaRPr lang="en-CA">
            <a:solidFill>
              <a:schemeClr val="tx1"/>
            </a:solidFill>
          </a:endParaRPr>
        </a:p>
      </dgm:t>
    </dgm:pt>
    <dgm:pt modelId="{8E7CC89B-C4D6-4008-B447-9D79F23F1BFC}" type="parTrans" cxnId="{1B7837B9-0F55-442A-829D-DED6C0F40D5A}">
      <dgm:prSet/>
      <dgm:spPr/>
      <dgm:t>
        <a:bodyPr/>
        <a:lstStyle/>
        <a:p>
          <a:endParaRPr lang="en-CA"/>
        </a:p>
      </dgm:t>
    </dgm:pt>
    <dgm:pt modelId="{37522148-B0DF-4607-B54E-325FE38EC373}" type="sibTrans" cxnId="{1B7837B9-0F55-442A-829D-DED6C0F40D5A}">
      <dgm:prSet/>
      <dgm:spPr/>
      <dgm:t>
        <a:bodyPr/>
        <a:lstStyle/>
        <a:p>
          <a:endParaRPr lang="en-CA"/>
        </a:p>
      </dgm:t>
    </dgm:pt>
    <dgm:pt modelId="{C0FF84C1-CEB5-4EFA-800D-519934234E28}">
      <dgm:prSet phldrT="[Text]"/>
      <dgm:spPr/>
      <dgm:t>
        <a:bodyPr/>
        <a:lstStyle/>
        <a:p>
          <a:r>
            <a:rPr lang="en-US"/>
            <a:t>We are all in this together</a:t>
          </a:r>
          <a:endParaRPr lang="en-CA"/>
        </a:p>
      </dgm:t>
    </dgm:pt>
    <dgm:pt modelId="{8FB34DC0-068C-4B64-A012-FE310F12C5DF}" type="parTrans" cxnId="{2297F7F6-8425-45DE-A3DB-F23874579FEB}">
      <dgm:prSet/>
      <dgm:spPr/>
      <dgm:t>
        <a:bodyPr/>
        <a:lstStyle/>
        <a:p>
          <a:endParaRPr lang="en-CA"/>
        </a:p>
      </dgm:t>
    </dgm:pt>
    <dgm:pt modelId="{AB346A9B-31B3-4F77-9210-60B6CCCF2A4C}" type="sibTrans" cxnId="{2297F7F6-8425-45DE-A3DB-F23874579FEB}">
      <dgm:prSet/>
      <dgm:spPr/>
      <dgm:t>
        <a:bodyPr/>
        <a:lstStyle/>
        <a:p>
          <a:endParaRPr lang="en-CA"/>
        </a:p>
      </dgm:t>
    </dgm:pt>
    <dgm:pt modelId="{0BEFFB47-0F74-4B3B-AB63-1853BC7D4502}">
      <dgm:prSet phldrT="[Text]" custT="1"/>
      <dgm:spPr/>
      <dgm:t>
        <a:bodyPr/>
        <a:lstStyle/>
        <a:p>
          <a:r>
            <a:rPr lang="en-US" sz="1800" b="1"/>
            <a:t>1 thing </a:t>
          </a:r>
          <a:r>
            <a:rPr lang="en-US" sz="1800"/>
            <a:t>that you did/would do to promote digital wellness</a:t>
          </a:r>
          <a:endParaRPr lang="en-CA" sz="1800"/>
        </a:p>
      </dgm:t>
    </dgm:pt>
    <dgm:pt modelId="{25591F94-7A46-47D9-A5BD-CB2DB9A8CEBC}" type="parTrans" cxnId="{B0E85367-5553-416E-BA92-74EAA784F7B1}">
      <dgm:prSet/>
      <dgm:spPr/>
      <dgm:t>
        <a:bodyPr/>
        <a:lstStyle/>
        <a:p>
          <a:endParaRPr lang="en-CA"/>
        </a:p>
      </dgm:t>
    </dgm:pt>
    <dgm:pt modelId="{D334C472-4262-4FD4-9DCB-492D68F7B139}" type="sibTrans" cxnId="{B0E85367-5553-416E-BA92-74EAA784F7B1}">
      <dgm:prSet/>
      <dgm:spPr/>
    </dgm:pt>
    <dgm:pt modelId="{416C792B-8F67-4952-B117-85076F51394A}" type="pres">
      <dgm:prSet presAssocID="{E8BE7668-367D-40CC-80A0-244B3F493B1B}" presName="Name0" presStyleCnt="0">
        <dgm:presLayoutVars>
          <dgm:dir/>
          <dgm:animLvl val="lvl"/>
          <dgm:resizeHandles val="exact"/>
        </dgm:presLayoutVars>
      </dgm:prSet>
      <dgm:spPr/>
    </dgm:pt>
    <dgm:pt modelId="{B6808F1E-7E22-46F8-84DA-0EA52D385CD2}" type="pres">
      <dgm:prSet presAssocID="{E8BE7668-367D-40CC-80A0-244B3F493B1B}" presName="tSp" presStyleCnt="0"/>
      <dgm:spPr/>
    </dgm:pt>
    <dgm:pt modelId="{05D5EBFA-7EEA-412E-9ED8-9DA3DA7BF80B}" type="pres">
      <dgm:prSet presAssocID="{E8BE7668-367D-40CC-80A0-244B3F493B1B}" presName="bSp" presStyleCnt="0"/>
      <dgm:spPr/>
    </dgm:pt>
    <dgm:pt modelId="{660BCE0B-4861-4AAB-BFD7-95890D5F8A3F}" type="pres">
      <dgm:prSet presAssocID="{E8BE7668-367D-40CC-80A0-244B3F493B1B}" presName="process" presStyleCnt="0"/>
      <dgm:spPr/>
    </dgm:pt>
    <dgm:pt modelId="{D7A2FF65-EEFD-49AF-A392-442E116A7FE8}" type="pres">
      <dgm:prSet presAssocID="{ED04FE37-D30B-4401-8E8F-70B74328BD51}" presName="composite1" presStyleCnt="0"/>
      <dgm:spPr/>
    </dgm:pt>
    <dgm:pt modelId="{A304D26B-A792-4F1F-8B3C-4C5E8DB393A2}" type="pres">
      <dgm:prSet presAssocID="{ED04FE37-D30B-4401-8E8F-70B74328BD51}" presName="dummyNode1" presStyleLbl="node1" presStyleIdx="0" presStyleCnt="3"/>
      <dgm:spPr/>
    </dgm:pt>
    <dgm:pt modelId="{AA198040-6CE6-465E-8940-97994E617BB5}" type="pres">
      <dgm:prSet presAssocID="{ED04FE37-D30B-4401-8E8F-70B74328BD51}" presName="childNode1" presStyleLbl="bgAcc1" presStyleIdx="0" presStyleCnt="3">
        <dgm:presLayoutVars>
          <dgm:bulletEnabled val="1"/>
        </dgm:presLayoutVars>
      </dgm:prSet>
      <dgm:spPr/>
    </dgm:pt>
    <dgm:pt modelId="{E94C61F7-D2AE-401B-B7D4-E3C48F3FDFE4}" type="pres">
      <dgm:prSet presAssocID="{ED04FE37-D30B-4401-8E8F-70B74328BD51}" presName="childNode1tx" presStyleLbl="bgAcc1" presStyleIdx="0" presStyleCnt="3">
        <dgm:presLayoutVars>
          <dgm:bulletEnabled val="1"/>
        </dgm:presLayoutVars>
      </dgm:prSet>
      <dgm:spPr/>
    </dgm:pt>
    <dgm:pt modelId="{F222810E-44F8-4B35-86D9-E26DA1885D73}" type="pres">
      <dgm:prSet presAssocID="{ED04FE37-D30B-4401-8E8F-70B74328BD51}" presName="parentNode1" presStyleLbl="node1" presStyleIdx="0" presStyleCnt="3">
        <dgm:presLayoutVars>
          <dgm:chMax val="1"/>
          <dgm:bulletEnabled val="1"/>
        </dgm:presLayoutVars>
      </dgm:prSet>
      <dgm:spPr/>
    </dgm:pt>
    <dgm:pt modelId="{0F60037D-254A-4ACF-948D-690B19853331}" type="pres">
      <dgm:prSet presAssocID="{ED04FE37-D30B-4401-8E8F-70B74328BD51}" presName="connSite1" presStyleCnt="0"/>
      <dgm:spPr/>
    </dgm:pt>
    <dgm:pt modelId="{C0CBBDA7-C0DA-421F-85A5-BA117EDCB343}" type="pres">
      <dgm:prSet presAssocID="{2E805638-AA1F-4999-B8A6-06FB10521B29}" presName="Name9" presStyleLbl="sibTrans2D1" presStyleIdx="0" presStyleCnt="2"/>
      <dgm:spPr/>
    </dgm:pt>
    <dgm:pt modelId="{D78D692A-5666-43AB-B1B2-3F402088A8A4}" type="pres">
      <dgm:prSet presAssocID="{1048F511-3B61-45C7-927A-87FF84B5CB0A}" presName="composite2" presStyleCnt="0"/>
      <dgm:spPr/>
    </dgm:pt>
    <dgm:pt modelId="{656C19AF-3C95-41E5-A80C-CD166361A580}" type="pres">
      <dgm:prSet presAssocID="{1048F511-3B61-45C7-927A-87FF84B5CB0A}" presName="dummyNode2" presStyleLbl="node1" presStyleIdx="0" presStyleCnt="3"/>
      <dgm:spPr/>
    </dgm:pt>
    <dgm:pt modelId="{BF97949E-373F-4024-B7D3-BBDD24372D1A}" type="pres">
      <dgm:prSet presAssocID="{1048F511-3B61-45C7-927A-87FF84B5CB0A}" presName="childNode2" presStyleLbl="bgAcc1" presStyleIdx="1" presStyleCnt="3">
        <dgm:presLayoutVars>
          <dgm:bulletEnabled val="1"/>
        </dgm:presLayoutVars>
      </dgm:prSet>
      <dgm:spPr/>
    </dgm:pt>
    <dgm:pt modelId="{5EFDE154-7A58-4102-9DCC-779D5C94FBF6}" type="pres">
      <dgm:prSet presAssocID="{1048F511-3B61-45C7-927A-87FF84B5CB0A}" presName="childNode2tx" presStyleLbl="bgAcc1" presStyleIdx="1" presStyleCnt="3">
        <dgm:presLayoutVars>
          <dgm:bulletEnabled val="1"/>
        </dgm:presLayoutVars>
      </dgm:prSet>
      <dgm:spPr/>
    </dgm:pt>
    <dgm:pt modelId="{1526D464-30BD-4BBF-ADD3-7CEB34AEDFFC}" type="pres">
      <dgm:prSet presAssocID="{1048F511-3B61-45C7-927A-87FF84B5CB0A}" presName="parentNode2" presStyleLbl="node1" presStyleIdx="1" presStyleCnt="3">
        <dgm:presLayoutVars>
          <dgm:chMax val="0"/>
          <dgm:bulletEnabled val="1"/>
        </dgm:presLayoutVars>
      </dgm:prSet>
      <dgm:spPr/>
    </dgm:pt>
    <dgm:pt modelId="{9416649E-F893-4871-AFCD-95592DC0567E}" type="pres">
      <dgm:prSet presAssocID="{1048F511-3B61-45C7-927A-87FF84B5CB0A}" presName="connSite2" presStyleCnt="0"/>
      <dgm:spPr/>
    </dgm:pt>
    <dgm:pt modelId="{01B046ED-008F-44C6-9E51-2B334F35BF85}" type="pres">
      <dgm:prSet presAssocID="{D078A92F-9FE7-4BD6-B67D-552264D8B2E8}" presName="Name18" presStyleLbl="sibTrans2D1" presStyleIdx="1" presStyleCnt="2"/>
      <dgm:spPr/>
    </dgm:pt>
    <dgm:pt modelId="{7C47E15F-5BD3-48EA-9B6C-A7B29259CD7C}" type="pres">
      <dgm:prSet presAssocID="{DC53BEAB-7831-4FF4-9F1F-10A3F8773319}" presName="composite1" presStyleCnt="0"/>
      <dgm:spPr/>
    </dgm:pt>
    <dgm:pt modelId="{081BA62B-CCD2-4C44-A755-3C3D99CCEA18}" type="pres">
      <dgm:prSet presAssocID="{DC53BEAB-7831-4FF4-9F1F-10A3F8773319}" presName="dummyNode1" presStyleLbl="node1" presStyleIdx="1" presStyleCnt="3"/>
      <dgm:spPr/>
    </dgm:pt>
    <dgm:pt modelId="{FBFDFFD7-261F-4D22-944E-29E3D9F678CB}" type="pres">
      <dgm:prSet presAssocID="{DC53BEAB-7831-4FF4-9F1F-10A3F8773319}" presName="childNode1" presStyleLbl="bgAcc1" presStyleIdx="2" presStyleCnt="3">
        <dgm:presLayoutVars>
          <dgm:bulletEnabled val="1"/>
        </dgm:presLayoutVars>
      </dgm:prSet>
      <dgm:spPr/>
    </dgm:pt>
    <dgm:pt modelId="{06C390CE-1541-4CD1-A339-87FFCC82940F}" type="pres">
      <dgm:prSet presAssocID="{DC53BEAB-7831-4FF4-9F1F-10A3F8773319}" presName="childNode1tx" presStyleLbl="bgAcc1" presStyleIdx="2" presStyleCnt="3">
        <dgm:presLayoutVars>
          <dgm:bulletEnabled val="1"/>
        </dgm:presLayoutVars>
      </dgm:prSet>
      <dgm:spPr/>
    </dgm:pt>
    <dgm:pt modelId="{0FE06C05-2E21-4F9A-BAC6-E94764736C82}" type="pres">
      <dgm:prSet presAssocID="{DC53BEAB-7831-4FF4-9F1F-10A3F8773319}" presName="parentNode1" presStyleLbl="node1" presStyleIdx="2" presStyleCnt="3">
        <dgm:presLayoutVars>
          <dgm:chMax val="1"/>
          <dgm:bulletEnabled val="1"/>
        </dgm:presLayoutVars>
      </dgm:prSet>
      <dgm:spPr/>
    </dgm:pt>
    <dgm:pt modelId="{1D915DB2-AE98-4D23-A9AD-B8D6CA62E1D4}" type="pres">
      <dgm:prSet presAssocID="{DC53BEAB-7831-4FF4-9F1F-10A3F8773319}" presName="connSite1" presStyleCnt="0"/>
      <dgm:spPr/>
    </dgm:pt>
  </dgm:ptLst>
  <dgm:cxnLst>
    <dgm:cxn modelId="{61B7ED09-8F7C-4925-832D-36CF06CCF3C5}" type="presOf" srcId="{9A228191-2D4F-4722-84BE-1F6A5F347B06}" destId="{E94C61F7-D2AE-401B-B7D4-E3C48F3FDFE4}" srcOrd="1" destOrd="0" presId="urn:microsoft.com/office/officeart/2005/8/layout/hProcess4"/>
    <dgm:cxn modelId="{EB364013-7930-4895-BC52-1613581C138B}" type="presOf" srcId="{0BEFFB47-0F74-4B3B-AB63-1853BC7D4502}" destId="{AA198040-6CE6-465E-8940-97994E617BB5}" srcOrd="0" destOrd="2" presId="urn:microsoft.com/office/officeart/2005/8/layout/hProcess4"/>
    <dgm:cxn modelId="{9E7F2921-8973-42B9-976F-81F114F3E956}" srcId="{E8BE7668-367D-40CC-80A0-244B3F493B1B}" destId="{ED04FE37-D30B-4401-8E8F-70B74328BD51}" srcOrd="0" destOrd="0" parTransId="{5ECCFCC0-2041-4FE8-A4C0-F5DCAF947D7C}" sibTransId="{2E805638-AA1F-4999-B8A6-06FB10521B29}"/>
    <dgm:cxn modelId="{93D81625-9F5E-46D3-87AA-009CF99D9D6D}" type="presOf" srcId="{E8BE7668-367D-40CC-80A0-244B3F493B1B}" destId="{416C792B-8F67-4952-B117-85076F51394A}" srcOrd="0" destOrd="0" presId="urn:microsoft.com/office/officeart/2005/8/layout/hProcess4"/>
    <dgm:cxn modelId="{8AD77736-F372-4A90-8428-80F6C96626AE}" type="presOf" srcId="{ED04FE37-D30B-4401-8E8F-70B74328BD51}" destId="{F222810E-44F8-4B35-86D9-E26DA1885D73}" srcOrd="0" destOrd="0" presId="urn:microsoft.com/office/officeart/2005/8/layout/hProcess4"/>
    <dgm:cxn modelId="{CB4A7D3F-CAEE-4DE1-9AD4-8740B1E1A844}" type="presOf" srcId="{94541F09-8F21-4195-A9CF-512648A015C3}" destId="{BF97949E-373F-4024-B7D3-BBDD24372D1A}" srcOrd="0" destOrd="0" presId="urn:microsoft.com/office/officeart/2005/8/layout/hProcess4"/>
    <dgm:cxn modelId="{276D0040-635C-4DEB-BB64-1E9000430E83}" srcId="{ED04FE37-D30B-4401-8E8F-70B74328BD51}" destId="{19ED2444-2CD3-487B-9A5D-A1A5239F7472}" srcOrd="1" destOrd="0" parTransId="{B5ACB8AD-EFBC-4D2F-8A31-A00BAC87DD3D}" sibTransId="{FD28568C-821C-4FC6-859D-E8B5AFD33771}"/>
    <dgm:cxn modelId="{9039BB5D-08FB-4AED-9117-2F348C097A3A}" srcId="{E8BE7668-367D-40CC-80A0-244B3F493B1B}" destId="{1048F511-3B61-45C7-927A-87FF84B5CB0A}" srcOrd="1" destOrd="0" parTransId="{CA675D9E-4E58-434E-99B4-4A8487F70D41}" sibTransId="{D078A92F-9FE7-4BD6-B67D-552264D8B2E8}"/>
    <dgm:cxn modelId="{B94DE75E-CC5B-4C39-B3BB-12A21965553B}" type="presOf" srcId="{9A228191-2D4F-4722-84BE-1F6A5F347B06}" destId="{AA198040-6CE6-465E-8940-97994E617BB5}" srcOrd="0" destOrd="0" presId="urn:microsoft.com/office/officeart/2005/8/layout/hProcess4"/>
    <dgm:cxn modelId="{B0E85367-5553-416E-BA92-74EAA784F7B1}" srcId="{ED04FE37-D30B-4401-8E8F-70B74328BD51}" destId="{0BEFFB47-0F74-4B3B-AB63-1853BC7D4502}" srcOrd="2" destOrd="0" parTransId="{25591F94-7A46-47D9-A5BD-CB2DB9A8CEBC}" sibTransId="{D334C472-4262-4FD4-9DCB-492D68F7B139}"/>
    <dgm:cxn modelId="{9F1ACF47-5350-48F4-972B-4476BE968377}" srcId="{1048F511-3B61-45C7-927A-87FF84B5CB0A}" destId="{94541F09-8F21-4195-A9CF-512648A015C3}" srcOrd="0" destOrd="0" parTransId="{7FD6F065-BA52-4515-A869-A39ED9DDFB59}" sibTransId="{C04AC8D4-5210-41FC-9D0F-FE08B45D4304}"/>
    <dgm:cxn modelId="{E986F468-C786-474F-B8CA-EA73374DE2D5}" srcId="{ED04FE37-D30B-4401-8E8F-70B74328BD51}" destId="{9A228191-2D4F-4722-84BE-1F6A5F347B06}" srcOrd="0" destOrd="0" parTransId="{609AE130-4075-4D8E-9B0F-C5730AB2FF46}" sibTransId="{7047D54A-AF92-4815-A1C3-EE697F8467BE}"/>
    <dgm:cxn modelId="{BD224E6A-909E-47A9-9217-15ECECB1BD57}" type="presOf" srcId="{94541F09-8F21-4195-A9CF-512648A015C3}" destId="{5EFDE154-7A58-4102-9DCC-779D5C94FBF6}" srcOrd="1" destOrd="0" presId="urn:microsoft.com/office/officeart/2005/8/layout/hProcess4"/>
    <dgm:cxn modelId="{163D886B-3BEB-422E-9C59-CD4DDD286B3D}" type="presOf" srcId="{C0FF84C1-CEB5-4EFA-800D-519934234E28}" destId="{FBFDFFD7-261F-4D22-944E-29E3D9F678CB}" srcOrd="0" destOrd="0" presId="urn:microsoft.com/office/officeart/2005/8/layout/hProcess4"/>
    <dgm:cxn modelId="{0BE62856-E153-442E-95D6-404075F248D0}" type="presOf" srcId="{19ED2444-2CD3-487B-9A5D-A1A5239F7472}" destId="{AA198040-6CE6-465E-8940-97994E617BB5}" srcOrd="0" destOrd="1" presId="urn:microsoft.com/office/officeart/2005/8/layout/hProcess4"/>
    <dgm:cxn modelId="{68AE5AA3-AF14-4ED7-8FBC-7A8C32487160}" type="presOf" srcId="{C0FF84C1-CEB5-4EFA-800D-519934234E28}" destId="{06C390CE-1541-4CD1-A339-87FFCC82940F}" srcOrd="1" destOrd="0" presId="urn:microsoft.com/office/officeart/2005/8/layout/hProcess4"/>
    <dgm:cxn modelId="{0AF4B3A6-D876-4D6D-913D-1ACF87ABE13C}" type="presOf" srcId="{1048F511-3B61-45C7-927A-87FF84B5CB0A}" destId="{1526D464-30BD-4BBF-ADD3-7CEB34AEDFFC}" srcOrd="0" destOrd="0" presId="urn:microsoft.com/office/officeart/2005/8/layout/hProcess4"/>
    <dgm:cxn modelId="{02021CB0-5B3C-4E67-87FF-D6C59102D27F}" type="presOf" srcId="{0BEFFB47-0F74-4B3B-AB63-1853BC7D4502}" destId="{E94C61F7-D2AE-401B-B7D4-E3C48F3FDFE4}" srcOrd="1" destOrd="2" presId="urn:microsoft.com/office/officeart/2005/8/layout/hProcess4"/>
    <dgm:cxn modelId="{7F8A28B7-B043-412F-A0D9-8FC6E9C1794D}" type="presOf" srcId="{19ED2444-2CD3-487B-9A5D-A1A5239F7472}" destId="{E94C61F7-D2AE-401B-B7D4-E3C48F3FDFE4}" srcOrd="1" destOrd="1" presId="urn:microsoft.com/office/officeart/2005/8/layout/hProcess4"/>
    <dgm:cxn modelId="{1B7837B9-0F55-442A-829D-DED6C0F40D5A}" srcId="{E8BE7668-367D-40CC-80A0-244B3F493B1B}" destId="{DC53BEAB-7831-4FF4-9F1F-10A3F8773319}" srcOrd="2" destOrd="0" parTransId="{8E7CC89B-C4D6-4008-B447-9D79F23F1BFC}" sibTransId="{37522148-B0DF-4607-B54E-325FE38EC373}"/>
    <dgm:cxn modelId="{26C055B9-69C5-4491-AD47-F9EF401A2279}" type="presOf" srcId="{D078A92F-9FE7-4BD6-B67D-552264D8B2E8}" destId="{01B046ED-008F-44C6-9E51-2B334F35BF85}" srcOrd="0" destOrd="0" presId="urn:microsoft.com/office/officeart/2005/8/layout/hProcess4"/>
    <dgm:cxn modelId="{143AF6F1-45ED-480E-A97D-07CDDC9E58B2}" type="presOf" srcId="{DC53BEAB-7831-4FF4-9F1F-10A3F8773319}" destId="{0FE06C05-2E21-4F9A-BAC6-E94764736C82}" srcOrd="0" destOrd="0" presId="urn:microsoft.com/office/officeart/2005/8/layout/hProcess4"/>
    <dgm:cxn modelId="{3BADF4F6-1C8F-43A6-A6D6-6A124FC45467}" type="presOf" srcId="{2E805638-AA1F-4999-B8A6-06FB10521B29}" destId="{C0CBBDA7-C0DA-421F-85A5-BA117EDCB343}" srcOrd="0" destOrd="0" presId="urn:microsoft.com/office/officeart/2005/8/layout/hProcess4"/>
    <dgm:cxn modelId="{2297F7F6-8425-45DE-A3DB-F23874579FEB}" srcId="{DC53BEAB-7831-4FF4-9F1F-10A3F8773319}" destId="{C0FF84C1-CEB5-4EFA-800D-519934234E28}" srcOrd="0" destOrd="0" parTransId="{8FB34DC0-068C-4B64-A012-FE310F12C5DF}" sibTransId="{AB346A9B-31B3-4F77-9210-60B6CCCF2A4C}"/>
    <dgm:cxn modelId="{E4D4795A-6468-410C-8975-6E121A914E3A}" type="presParOf" srcId="{416C792B-8F67-4952-B117-85076F51394A}" destId="{B6808F1E-7E22-46F8-84DA-0EA52D385CD2}" srcOrd="0" destOrd="0" presId="urn:microsoft.com/office/officeart/2005/8/layout/hProcess4"/>
    <dgm:cxn modelId="{26F6C9AD-252D-4DC8-909C-D94BEA6135C6}" type="presParOf" srcId="{416C792B-8F67-4952-B117-85076F51394A}" destId="{05D5EBFA-7EEA-412E-9ED8-9DA3DA7BF80B}" srcOrd="1" destOrd="0" presId="urn:microsoft.com/office/officeart/2005/8/layout/hProcess4"/>
    <dgm:cxn modelId="{82C61AF0-F816-4E54-B793-DB6A1363946C}" type="presParOf" srcId="{416C792B-8F67-4952-B117-85076F51394A}" destId="{660BCE0B-4861-4AAB-BFD7-95890D5F8A3F}" srcOrd="2" destOrd="0" presId="urn:microsoft.com/office/officeart/2005/8/layout/hProcess4"/>
    <dgm:cxn modelId="{EB5F0A15-ACD2-443D-93D5-ED523A69D55C}" type="presParOf" srcId="{660BCE0B-4861-4AAB-BFD7-95890D5F8A3F}" destId="{D7A2FF65-EEFD-49AF-A392-442E116A7FE8}" srcOrd="0" destOrd="0" presId="urn:microsoft.com/office/officeart/2005/8/layout/hProcess4"/>
    <dgm:cxn modelId="{667D27EF-3F48-454F-8850-ACA595F2328A}" type="presParOf" srcId="{D7A2FF65-EEFD-49AF-A392-442E116A7FE8}" destId="{A304D26B-A792-4F1F-8B3C-4C5E8DB393A2}" srcOrd="0" destOrd="0" presId="urn:microsoft.com/office/officeart/2005/8/layout/hProcess4"/>
    <dgm:cxn modelId="{5AD7950B-0400-4D2A-9F20-71E39E9756BC}" type="presParOf" srcId="{D7A2FF65-EEFD-49AF-A392-442E116A7FE8}" destId="{AA198040-6CE6-465E-8940-97994E617BB5}" srcOrd="1" destOrd="0" presId="urn:microsoft.com/office/officeart/2005/8/layout/hProcess4"/>
    <dgm:cxn modelId="{4A06451C-6BDC-4E29-8812-6B29508E1167}" type="presParOf" srcId="{D7A2FF65-EEFD-49AF-A392-442E116A7FE8}" destId="{E94C61F7-D2AE-401B-B7D4-E3C48F3FDFE4}" srcOrd="2" destOrd="0" presId="urn:microsoft.com/office/officeart/2005/8/layout/hProcess4"/>
    <dgm:cxn modelId="{F03D1DEA-5AEA-492B-8B8D-DC31FC1CD36C}" type="presParOf" srcId="{D7A2FF65-EEFD-49AF-A392-442E116A7FE8}" destId="{F222810E-44F8-4B35-86D9-E26DA1885D73}" srcOrd="3" destOrd="0" presId="urn:microsoft.com/office/officeart/2005/8/layout/hProcess4"/>
    <dgm:cxn modelId="{EBA8DAB0-B0F1-49D9-AA38-B97688330606}" type="presParOf" srcId="{D7A2FF65-EEFD-49AF-A392-442E116A7FE8}" destId="{0F60037D-254A-4ACF-948D-690B19853331}" srcOrd="4" destOrd="0" presId="urn:microsoft.com/office/officeart/2005/8/layout/hProcess4"/>
    <dgm:cxn modelId="{8B3366A4-BBA1-4EDD-AA94-143E91585BCD}" type="presParOf" srcId="{660BCE0B-4861-4AAB-BFD7-95890D5F8A3F}" destId="{C0CBBDA7-C0DA-421F-85A5-BA117EDCB343}" srcOrd="1" destOrd="0" presId="urn:microsoft.com/office/officeart/2005/8/layout/hProcess4"/>
    <dgm:cxn modelId="{628934F5-1E1D-4C50-BD66-7FA430336F4F}" type="presParOf" srcId="{660BCE0B-4861-4AAB-BFD7-95890D5F8A3F}" destId="{D78D692A-5666-43AB-B1B2-3F402088A8A4}" srcOrd="2" destOrd="0" presId="urn:microsoft.com/office/officeart/2005/8/layout/hProcess4"/>
    <dgm:cxn modelId="{99E30DD8-2F67-4CBC-B86C-7BE25885EDA4}" type="presParOf" srcId="{D78D692A-5666-43AB-B1B2-3F402088A8A4}" destId="{656C19AF-3C95-41E5-A80C-CD166361A580}" srcOrd="0" destOrd="0" presId="urn:microsoft.com/office/officeart/2005/8/layout/hProcess4"/>
    <dgm:cxn modelId="{99B73EAB-B526-45A5-9D20-6B38F0073B32}" type="presParOf" srcId="{D78D692A-5666-43AB-B1B2-3F402088A8A4}" destId="{BF97949E-373F-4024-B7D3-BBDD24372D1A}" srcOrd="1" destOrd="0" presId="urn:microsoft.com/office/officeart/2005/8/layout/hProcess4"/>
    <dgm:cxn modelId="{E6723E13-AB57-4472-98D6-177881E7DC2A}" type="presParOf" srcId="{D78D692A-5666-43AB-B1B2-3F402088A8A4}" destId="{5EFDE154-7A58-4102-9DCC-779D5C94FBF6}" srcOrd="2" destOrd="0" presId="urn:microsoft.com/office/officeart/2005/8/layout/hProcess4"/>
    <dgm:cxn modelId="{483A3F0C-D27A-4A20-AABF-F24395036B75}" type="presParOf" srcId="{D78D692A-5666-43AB-B1B2-3F402088A8A4}" destId="{1526D464-30BD-4BBF-ADD3-7CEB34AEDFFC}" srcOrd="3" destOrd="0" presId="urn:microsoft.com/office/officeart/2005/8/layout/hProcess4"/>
    <dgm:cxn modelId="{95885AD1-D467-4EF1-9E7A-9B12CC0889CF}" type="presParOf" srcId="{D78D692A-5666-43AB-B1B2-3F402088A8A4}" destId="{9416649E-F893-4871-AFCD-95592DC0567E}" srcOrd="4" destOrd="0" presId="urn:microsoft.com/office/officeart/2005/8/layout/hProcess4"/>
    <dgm:cxn modelId="{187142E6-43A7-43BB-834F-8B2D25B7231A}" type="presParOf" srcId="{660BCE0B-4861-4AAB-BFD7-95890D5F8A3F}" destId="{01B046ED-008F-44C6-9E51-2B334F35BF85}" srcOrd="3" destOrd="0" presId="urn:microsoft.com/office/officeart/2005/8/layout/hProcess4"/>
    <dgm:cxn modelId="{2DB47D23-CCEE-4DD2-8F29-9F951DA660E5}" type="presParOf" srcId="{660BCE0B-4861-4AAB-BFD7-95890D5F8A3F}" destId="{7C47E15F-5BD3-48EA-9B6C-A7B29259CD7C}" srcOrd="4" destOrd="0" presId="urn:microsoft.com/office/officeart/2005/8/layout/hProcess4"/>
    <dgm:cxn modelId="{4FB5DA59-F35D-49A0-876B-70DFE43E4ABA}" type="presParOf" srcId="{7C47E15F-5BD3-48EA-9B6C-A7B29259CD7C}" destId="{081BA62B-CCD2-4C44-A755-3C3D99CCEA18}" srcOrd="0" destOrd="0" presId="urn:microsoft.com/office/officeart/2005/8/layout/hProcess4"/>
    <dgm:cxn modelId="{207EFEA1-E788-46F9-8572-F96183315FBF}" type="presParOf" srcId="{7C47E15F-5BD3-48EA-9B6C-A7B29259CD7C}" destId="{FBFDFFD7-261F-4D22-944E-29E3D9F678CB}" srcOrd="1" destOrd="0" presId="urn:microsoft.com/office/officeart/2005/8/layout/hProcess4"/>
    <dgm:cxn modelId="{EAF7BD24-220E-49B1-A8AA-9EE0C6848D4A}" type="presParOf" srcId="{7C47E15F-5BD3-48EA-9B6C-A7B29259CD7C}" destId="{06C390CE-1541-4CD1-A339-87FFCC82940F}" srcOrd="2" destOrd="0" presId="urn:microsoft.com/office/officeart/2005/8/layout/hProcess4"/>
    <dgm:cxn modelId="{54008554-9F0B-494E-A9E7-D7BB4D16601D}" type="presParOf" srcId="{7C47E15F-5BD3-48EA-9B6C-A7B29259CD7C}" destId="{0FE06C05-2E21-4F9A-BAC6-E94764736C82}" srcOrd="3" destOrd="0" presId="urn:microsoft.com/office/officeart/2005/8/layout/hProcess4"/>
    <dgm:cxn modelId="{9272DC66-B92A-4E52-BEEF-8B15B51DA992}" type="presParOf" srcId="{7C47E15F-5BD3-48EA-9B6C-A7B29259CD7C}" destId="{1D915DB2-AE98-4D23-A9AD-B8D6CA62E1D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6B91-DF32-43F0-B4E4-60C0E6A6BD1A}">
      <dsp:nvSpPr>
        <dsp:cNvPr id="0" name=""/>
        <dsp:cNvSpPr/>
      </dsp:nvSpPr>
      <dsp:spPr>
        <a:xfrm>
          <a:off x="6590939" y="1852022"/>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EF8CF42-9C93-44BF-BB54-3127D83016A1}">
      <dsp:nvSpPr>
        <dsp:cNvPr id="0" name=""/>
        <dsp:cNvSpPr/>
      </dsp:nvSpPr>
      <dsp:spPr>
        <a:xfrm>
          <a:off x="6260617" y="1852022"/>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D8D015-EBD2-4B89-BE24-607A93D719CA}">
      <dsp:nvSpPr>
        <dsp:cNvPr id="0" name=""/>
        <dsp:cNvSpPr/>
      </dsp:nvSpPr>
      <dsp:spPr>
        <a:xfrm>
          <a:off x="5930933" y="1852022"/>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99B2E34-D650-416E-91A0-293329028403}">
      <dsp:nvSpPr>
        <dsp:cNvPr id="0" name=""/>
        <dsp:cNvSpPr/>
      </dsp:nvSpPr>
      <dsp:spPr>
        <a:xfrm>
          <a:off x="5600611" y="1852022"/>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44035D-FBA3-4B13-AC49-96A2723FFEEF}">
      <dsp:nvSpPr>
        <dsp:cNvPr id="0" name=""/>
        <dsp:cNvSpPr/>
      </dsp:nvSpPr>
      <dsp:spPr>
        <a:xfrm>
          <a:off x="5270290" y="1852022"/>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E95C998-AB8E-40F5-B2B8-96D4E1966A8F}">
      <dsp:nvSpPr>
        <dsp:cNvPr id="0" name=""/>
        <dsp:cNvSpPr/>
      </dsp:nvSpPr>
      <dsp:spPr>
        <a:xfrm>
          <a:off x="4760141" y="1761790"/>
          <a:ext cx="360930" cy="36057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117C47-4EBE-4AA4-85DE-E39D026EFEB5}">
      <dsp:nvSpPr>
        <dsp:cNvPr id="0" name=""/>
        <dsp:cNvSpPr/>
      </dsp:nvSpPr>
      <dsp:spPr>
        <a:xfrm>
          <a:off x="6296965" y="1479597"/>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1AAB1E4-DAA5-4E50-BA05-EC485C5DAC43}">
      <dsp:nvSpPr>
        <dsp:cNvPr id="0" name=""/>
        <dsp:cNvSpPr/>
      </dsp:nvSpPr>
      <dsp:spPr>
        <a:xfrm>
          <a:off x="6296965" y="2226885"/>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4A7D68-483B-4C88-9961-CDE0B77722B9}">
      <dsp:nvSpPr>
        <dsp:cNvPr id="0" name=""/>
        <dsp:cNvSpPr/>
      </dsp:nvSpPr>
      <dsp:spPr>
        <a:xfrm>
          <a:off x="6458300" y="1641596"/>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19BCC7-4A79-4F8A-9EB2-D6C45B8A6536}">
      <dsp:nvSpPr>
        <dsp:cNvPr id="0" name=""/>
        <dsp:cNvSpPr/>
      </dsp:nvSpPr>
      <dsp:spPr>
        <a:xfrm>
          <a:off x="6468503" y="2065931"/>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CE88ED-DC91-4499-8451-59E328DDB617}">
      <dsp:nvSpPr>
        <dsp:cNvPr id="0" name=""/>
        <dsp:cNvSpPr/>
      </dsp:nvSpPr>
      <dsp:spPr>
        <a:xfrm>
          <a:off x="2799255" y="1026346"/>
          <a:ext cx="1825058" cy="182519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t>Digitally Healthy</a:t>
          </a:r>
          <a:endParaRPr lang="en-CA" sz="2900" kern="1200"/>
        </a:p>
      </dsp:txBody>
      <dsp:txXfrm>
        <a:off x="3066529" y="1293640"/>
        <a:ext cx="1290510" cy="1290608"/>
      </dsp:txXfrm>
    </dsp:sp>
    <dsp:sp modelId="{EEF287CE-B34A-4923-9607-CA5EE4D1D6E7}">
      <dsp:nvSpPr>
        <dsp:cNvPr id="0" name=""/>
        <dsp:cNvSpPr/>
      </dsp:nvSpPr>
      <dsp:spPr>
        <a:xfrm>
          <a:off x="2884067" y="733004"/>
          <a:ext cx="360930" cy="36057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FC3B94-AF57-4ADE-8CA8-6FEC0A82662B}">
      <dsp:nvSpPr>
        <dsp:cNvPr id="0" name=""/>
        <dsp:cNvSpPr/>
      </dsp:nvSpPr>
      <dsp:spPr>
        <a:xfrm>
          <a:off x="2680645" y="564385"/>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E0F552-EBA4-4252-90A7-3DC148C4AA03}">
      <dsp:nvSpPr>
        <dsp:cNvPr id="0" name=""/>
        <dsp:cNvSpPr/>
      </dsp:nvSpPr>
      <dsp:spPr>
        <a:xfrm>
          <a:off x="2308236" y="445934"/>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76A46F-FFFC-4C7F-8745-45903129A317}">
      <dsp:nvSpPr>
        <dsp:cNvPr id="0" name=""/>
        <dsp:cNvSpPr/>
      </dsp:nvSpPr>
      <dsp:spPr>
        <a:xfrm>
          <a:off x="1936465" y="445934"/>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BC2FA6F-B63F-4F87-AEDE-900E59193326}">
      <dsp:nvSpPr>
        <dsp:cNvPr id="0" name=""/>
        <dsp:cNvSpPr/>
      </dsp:nvSpPr>
      <dsp:spPr>
        <a:xfrm>
          <a:off x="1564694" y="445934"/>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D1E7B9-457B-476D-955E-2DEAAE012C6D}">
      <dsp:nvSpPr>
        <dsp:cNvPr id="0" name=""/>
        <dsp:cNvSpPr/>
      </dsp:nvSpPr>
      <dsp:spPr>
        <a:xfrm>
          <a:off x="1192923" y="445934"/>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EBD536-BD88-4D42-8FBC-587976B9C261}">
      <dsp:nvSpPr>
        <dsp:cNvPr id="0" name=""/>
        <dsp:cNvSpPr/>
      </dsp:nvSpPr>
      <dsp:spPr>
        <a:xfrm>
          <a:off x="820514" y="445934"/>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8239FA-3A47-4E86-AFEA-9B90DA690E88}">
      <dsp:nvSpPr>
        <dsp:cNvPr id="0" name=""/>
        <dsp:cNvSpPr/>
      </dsp:nvSpPr>
      <dsp:spPr>
        <a:xfrm>
          <a:off x="448743" y="445934"/>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99BE6C-B9D3-49DD-98B1-65AC39A2CC3B}">
      <dsp:nvSpPr>
        <dsp:cNvPr id="0" name=""/>
        <dsp:cNvSpPr/>
      </dsp:nvSpPr>
      <dsp:spPr>
        <a:xfrm>
          <a:off x="446192" y="0"/>
          <a:ext cx="2035495" cy="45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US" sz="1900" kern="1200"/>
            <a:t>Privacy and security</a:t>
          </a:r>
          <a:endParaRPr lang="en-CA" sz="1900" kern="1200"/>
        </a:p>
      </dsp:txBody>
      <dsp:txXfrm>
        <a:off x="446192" y="0"/>
        <a:ext cx="2035495" cy="450812"/>
      </dsp:txXfrm>
    </dsp:sp>
    <dsp:sp modelId="{0D55A2F2-9113-4DBB-A33A-A3D2B3998AD2}">
      <dsp:nvSpPr>
        <dsp:cNvPr id="0" name=""/>
        <dsp:cNvSpPr/>
      </dsp:nvSpPr>
      <dsp:spPr>
        <a:xfrm>
          <a:off x="2408353" y="1297739"/>
          <a:ext cx="360930" cy="36057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E09E6D-4FCC-4201-8002-51C629EBA34A}">
      <dsp:nvSpPr>
        <dsp:cNvPr id="0" name=""/>
        <dsp:cNvSpPr/>
      </dsp:nvSpPr>
      <dsp:spPr>
        <a:xfrm>
          <a:off x="2109278" y="1371597"/>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3816457-1C4B-446E-8B89-A776CF0377C0}">
      <dsp:nvSpPr>
        <dsp:cNvPr id="0" name=""/>
        <dsp:cNvSpPr/>
      </dsp:nvSpPr>
      <dsp:spPr>
        <a:xfrm>
          <a:off x="1766203" y="1371597"/>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D74D68C-CDA2-4CC6-8E43-247AD60E09DA}">
      <dsp:nvSpPr>
        <dsp:cNvPr id="0" name=""/>
        <dsp:cNvSpPr/>
      </dsp:nvSpPr>
      <dsp:spPr>
        <a:xfrm>
          <a:off x="1423765" y="1371597"/>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A2C4AF3-6E46-4579-B072-50395A144BC7}">
      <dsp:nvSpPr>
        <dsp:cNvPr id="0" name=""/>
        <dsp:cNvSpPr/>
      </dsp:nvSpPr>
      <dsp:spPr>
        <a:xfrm>
          <a:off x="1081327" y="1371597"/>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24CF21-6C9C-49ED-BA11-1B7DB3A80A1D}">
      <dsp:nvSpPr>
        <dsp:cNvPr id="0" name=""/>
        <dsp:cNvSpPr/>
      </dsp:nvSpPr>
      <dsp:spPr>
        <a:xfrm>
          <a:off x="738252" y="1371597"/>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8249774-CE3C-418C-B0E9-635CE2F68964}">
      <dsp:nvSpPr>
        <dsp:cNvPr id="0" name=""/>
        <dsp:cNvSpPr/>
      </dsp:nvSpPr>
      <dsp:spPr>
        <a:xfrm>
          <a:off x="395815" y="1371597"/>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D6C57C-CA04-4938-A269-2DB3257C5545}">
      <dsp:nvSpPr>
        <dsp:cNvPr id="0" name=""/>
        <dsp:cNvSpPr/>
      </dsp:nvSpPr>
      <dsp:spPr>
        <a:xfrm>
          <a:off x="394539" y="927404"/>
          <a:ext cx="1893928" cy="45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US" sz="1900" kern="1200"/>
            <a:t>Safety</a:t>
          </a:r>
          <a:endParaRPr lang="en-CA" sz="1900" kern="1200"/>
        </a:p>
      </dsp:txBody>
      <dsp:txXfrm>
        <a:off x="394539" y="927404"/>
        <a:ext cx="1893928" cy="450812"/>
      </dsp:txXfrm>
    </dsp:sp>
    <dsp:sp modelId="{2663CC6F-8670-45FF-98D2-E58E509851F2}">
      <dsp:nvSpPr>
        <dsp:cNvPr id="0" name=""/>
        <dsp:cNvSpPr/>
      </dsp:nvSpPr>
      <dsp:spPr>
        <a:xfrm>
          <a:off x="2408353" y="2164176"/>
          <a:ext cx="360930" cy="36057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C7DF69-3872-48BC-8DF1-6E462DCC8CF9}">
      <dsp:nvSpPr>
        <dsp:cNvPr id="0" name=""/>
        <dsp:cNvSpPr/>
      </dsp:nvSpPr>
      <dsp:spPr>
        <a:xfrm>
          <a:off x="2109278" y="2378782"/>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5B5C77-626A-4176-9868-1AD8D1CD1DAA}">
      <dsp:nvSpPr>
        <dsp:cNvPr id="0" name=""/>
        <dsp:cNvSpPr/>
      </dsp:nvSpPr>
      <dsp:spPr>
        <a:xfrm>
          <a:off x="1766203" y="2378782"/>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ED4FE7-C4C2-4BDA-8AB5-0593AB62CB71}">
      <dsp:nvSpPr>
        <dsp:cNvPr id="0" name=""/>
        <dsp:cNvSpPr/>
      </dsp:nvSpPr>
      <dsp:spPr>
        <a:xfrm>
          <a:off x="1423765" y="2378782"/>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A08599-2953-4CE4-988F-DFCC5DBDF889}">
      <dsp:nvSpPr>
        <dsp:cNvPr id="0" name=""/>
        <dsp:cNvSpPr/>
      </dsp:nvSpPr>
      <dsp:spPr>
        <a:xfrm>
          <a:off x="1081327" y="2378782"/>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BDB5706-0147-4759-8D47-E9C3AE2F451B}">
      <dsp:nvSpPr>
        <dsp:cNvPr id="0" name=""/>
        <dsp:cNvSpPr/>
      </dsp:nvSpPr>
      <dsp:spPr>
        <a:xfrm>
          <a:off x="738252" y="2378782"/>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8B92F0E-CEC6-4106-9C04-AF4841512F21}">
      <dsp:nvSpPr>
        <dsp:cNvPr id="0" name=""/>
        <dsp:cNvSpPr/>
      </dsp:nvSpPr>
      <dsp:spPr>
        <a:xfrm>
          <a:off x="395815" y="2378782"/>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CEB770-E8A9-40DA-B41A-A9C335020DFD}">
      <dsp:nvSpPr>
        <dsp:cNvPr id="0" name=""/>
        <dsp:cNvSpPr/>
      </dsp:nvSpPr>
      <dsp:spPr>
        <a:xfrm>
          <a:off x="394539" y="1932499"/>
          <a:ext cx="1893928" cy="45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US" sz="1900" kern="1200"/>
            <a:t>Identity</a:t>
          </a:r>
          <a:endParaRPr lang="en-CA" sz="1900" kern="1200"/>
        </a:p>
      </dsp:txBody>
      <dsp:txXfrm>
        <a:off x="394539" y="1932499"/>
        <a:ext cx="1893928" cy="450812"/>
      </dsp:txXfrm>
    </dsp:sp>
    <dsp:sp modelId="{586EA874-7E1F-4C3D-BF6F-27958584C42B}">
      <dsp:nvSpPr>
        <dsp:cNvPr id="0" name=""/>
        <dsp:cNvSpPr/>
      </dsp:nvSpPr>
      <dsp:spPr>
        <a:xfrm>
          <a:off x="2884067" y="2787091"/>
          <a:ext cx="360930" cy="36057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E9538BF-AC97-4A85-BB37-A59B3D7D5F2F}">
      <dsp:nvSpPr>
        <dsp:cNvPr id="0" name=""/>
        <dsp:cNvSpPr/>
      </dsp:nvSpPr>
      <dsp:spPr>
        <a:xfrm>
          <a:off x="2677457" y="3133038"/>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F5FE5F-E0E8-4A00-8FFA-6787F2F261AF}">
      <dsp:nvSpPr>
        <dsp:cNvPr id="0" name=""/>
        <dsp:cNvSpPr/>
      </dsp:nvSpPr>
      <dsp:spPr>
        <a:xfrm>
          <a:off x="2306323" y="3303399"/>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9C1F837-F77E-4AC0-A7E7-17A045F4E30B}">
      <dsp:nvSpPr>
        <dsp:cNvPr id="0" name=""/>
        <dsp:cNvSpPr/>
      </dsp:nvSpPr>
      <dsp:spPr>
        <a:xfrm>
          <a:off x="1934552" y="3303399"/>
          <a:ext cx="180465" cy="180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C0A79B-D889-4E2A-AD15-937057B7B2E9}">
      <dsp:nvSpPr>
        <dsp:cNvPr id="0" name=""/>
        <dsp:cNvSpPr/>
      </dsp:nvSpPr>
      <dsp:spPr>
        <a:xfrm>
          <a:off x="1563418" y="3303399"/>
          <a:ext cx="180465" cy="180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097498A-562A-4B3B-8E46-8720722E853C}">
      <dsp:nvSpPr>
        <dsp:cNvPr id="0" name=""/>
        <dsp:cNvSpPr/>
      </dsp:nvSpPr>
      <dsp:spPr>
        <a:xfrm>
          <a:off x="1192285" y="3303399"/>
          <a:ext cx="180465" cy="180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7B8384-3A7B-444C-A6FA-99E202CAFB26}">
      <dsp:nvSpPr>
        <dsp:cNvPr id="0" name=""/>
        <dsp:cNvSpPr/>
      </dsp:nvSpPr>
      <dsp:spPr>
        <a:xfrm>
          <a:off x="820514" y="3303399"/>
          <a:ext cx="180465" cy="180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7CB9D3-E0D8-4817-9B17-1FE815B293D6}">
      <dsp:nvSpPr>
        <dsp:cNvPr id="0" name=""/>
        <dsp:cNvSpPr/>
      </dsp:nvSpPr>
      <dsp:spPr>
        <a:xfrm>
          <a:off x="449380" y="3303399"/>
          <a:ext cx="180465" cy="180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CC2C458-64CC-4FDE-8649-2AFEB73F2650}">
      <dsp:nvSpPr>
        <dsp:cNvPr id="0" name=""/>
        <dsp:cNvSpPr/>
      </dsp:nvSpPr>
      <dsp:spPr>
        <a:xfrm>
          <a:off x="446192" y="2851194"/>
          <a:ext cx="2035495" cy="45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US" sz="1900" kern="1200"/>
            <a:t>Heath-related issues</a:t>
          </a:r>
          <a:endParaRPr lang="en-CA" sz="1900" kern="1200"/>
        </a:p>
      </dsp:txBody>
      <dsp:txXfrm>
        <a:off x="446192" y="2851194"/>
        <a:ext cx="2035495" cy="45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F129F-5AE3-45BF-8A84-41BCF53E8BD6}">
      <dsp:nvSpPr>
        <dsp:cNvPr id="0" name=""/>
        <dsp:cNvSpPr/>
      </dsp:nvSpPr>
      <dsp:spPr>
        <a:xfrm>
          <a:off x="1378448" y="407232"/>
          <a:ext cx="957533" cy="9575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CFB81-FD91-4ACC-A047-57CCDEE4C6A2}">
      <dsp:nvSpPr>
        <dsp:cNvPr id="0" name=""/>
        <dsp:cNvSpPr/>
      </dsp:nvSpPr>
      <dsp:spPr>
        <a:xfrm>
          <a:off x="1582513" y="611297"/>
          <a:ext cx="549404" cy="549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44CB81-49A0-4B99-9419-EB31F8E487AA}">
      <dsp:nvSpPr>
        <dsp:cNvPr id="0" name=""/>
        <dsp:cNvSpPr/>
      </dsp:nvSpPr>
      <dsp:spPr>
        <a:xfrm>
          <a:off x="1072352" y="1663013"/>
          <a:ext cx="1569726" cy="6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P</a:t>
          </a:r>
          <a:r>
            <a:rPr lang="en-US" sz="2400" kern="1200" dirty="0"/>
            <a:t>ositive emotion</a:t>
          </a:r>
          <a:endParaRPr lang="en-CA" sz="2400" kern="1200" dirty="0"/>
        </a:p>
      </dsp:txBody>
      <dsp:txXfrm>
        <a:off x="1072352" y="1663013"/>
        <a:ext cx="1569726" cy="667133"/>
      </dsp:txXfrm>
    </dsp:sp>
    <dsp:sp modelId="{26D158B0-51C9-4425-AD0B-1073111FCEA5}">
      <dsp:nvSpPr>
        <dsp:cNvPr id="0" name=""/>
        <dsp:cNvSpPr/>
      </dsp:nvSpPr>
      <dsp:spPr>
        <a:xfrm>
          <a:off x="3752471" y="407232"/>
          <a:ext cx="957533" cy="9575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A0861-2470-4687-8428-FD1C157853D8}">
      <dsp:nvSpPr>
        <dsp:cNvPr id="0" name=""/>
        <dsp:cNvSpPr/>
      </dsp:nvSpPr>
      <dsp:spPr>
        <a:xfrm>
          <a:off x="3956536" y="611297"/>
          <a:ext cx="549404" cy="549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9D055-EF02-4B4A-98E7-CD4F445E20F5}">
      <dsp:nvSpPr>
        <dsp:cNvPr id="0" name=""/>
        <dsp:cNvSpPr/>
      </dsp:nvSpPr>
      <dsp:spPr>
        <a:xfrm>
          <a:off x="2916780" y="1663013"/>
          <a:ext cx="2628915" cy="6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E</a:t>
          </a:r>
          <a:r>
            <a:rPr lang="en-US" sz="2400" kern="1200" dirty="0"/>
            <a:t>ngagement</a:t>
          </a:r>
          <a:endParaRPr lang="en-CA" sz="2400" kern="1200" dirty="0"/>
        </a:p>
      </dsp:txBody>
      <dsp:txXfrm>
        <a:off x="2916780" y="1663013"/>
        <a:ext cx="2628915" cy="667133"/>
      </dsp:txXfrm>
    </dsp:sp>
    <dsp:sp modelId="{83E3BEB0-170A-46AC-956D-EDD0902CCE99}">
      <dsp:nvSpPr>
        <dsp:cNvPr id="0" name=""/>
        <dsp:cNvSpPr/>
      </dsp:nvSpPr>
      <dsp:spPr>
        <a:xfrm>
          <a:off x="565487" y="2722579"/>
          <a:ext cx="957533" cy="9575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D1EBA-BA83-4747-A903-DBFAA5D39B8E}">
      <dsp:nvSpPr>
        <dsp:cNvPr id="0" name=""/>
        <dsp:cNvSpPr/>
      </dsp:nvSpPr>
      <dsp:spPr>
        <a:xfrm>
          <a:off x="769551" y="2926643"/>
          <a:ext cx="549404" cy="549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88E95-27C4-42BD-B473-5325F42179D3}">
      <dsp:nvSpPr>
        <dsp:cNvPr id="0" name=""/>
        <dsp:cNvSpPr/>
      </dsp:nvSpPr>
      <dsp:spPr>
        <a:xfrm>
          <a:off x="2983" y="3978360"/>
          <a:ext cx="2082540" cy="6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R</a:t>
          </a:r>
          <a:r>
            <a:rPr lang="en-US" sz="2400" kern="1200" dirty="0"/>
            <a:t>elationships</a:t>
          </a:r>
          <a:endParaRPr lang="en-CA" sz="2400" kern="1200" dirty="0"/>
        </a:p>
      </dsp:txBody>
      <dsp:txXfrm>
        <a:off x="2983" y="3978360"/>
        <a:ext cx="2082540" cy="667133"/>
      </dsp:txXfrm>
    </dsp:sp>
    <dsp:sp modelId="{D5160F73-FB89-4536-8D52-FBF639E331B7}">
      <dsp:nvSpPr>
        <dsp:cNvPr id="0" name=""/>
        <dsp:cNvSpPr/>
      </dsp:nvSpPr>
      <dsp:spPr>
        <a:xfrm>
          <a:off x="2666323" y="2722579"/>
          <a:ext cx="957533" cy="9575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42BF8-8E98-4563-8A8F-DF61B640D6BF}">
      <dsp:nvSpPr>
        <dsp:cNvPr id="0" name=""/>
        <dsp:cNvSpPr/>
      </dsp:nvSpPr>
      <dsp:spPr>
        <a:xfrm>
          <a:off x="2870387" y="2926643"/>
          <a:ext cx="549404" cy="5494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A9BA02-068B-4C74-BAB0-7DB50F98F2CC}">
      <dsp:nvSpPr>
        <dsp:cNvPr id="0" name=""/>
        <dsp:cNvSpPr/>
      </dsp:nvSpPr>
      <dsp:spPr>
        <a:xfrm>
          <a:off x="2360226" y="3978360"/>
          <a:ext cx="1569726" cy="6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M</a:t>
          </a:r>
          <a:r>
            <a:rPr lang="en-US" sz="2400" kern="1200" dirty="0"/>
            <a:t>eaning</a:t>
          </a:r>
          <a:endParaRPr lang="en-CA" sz="2400" kern="1200" dirty="0"/>
        </a:p>
      </dsp:txBody>
      <dsp:txXfrm>
        <a:off x="2360226" y="3978360"/>
        <a:ext cx="1569726" cy="667133"/>
      </dsp:txXfrm>
    </dsp:sp>
    <dsp:sp modelId="{35847FB6-0175-4D63-AE03-0E09A30E4863}">
      <dsp:nvSpPr>
        <dsp:cNvPr id="0" name=""/>
        <dsp:cNvSpPr/>
      </dsp:nvSpPr>
      <dsp:spPr>
        <a:xfrm>
          <a:off x="4931093" y="2722579"/>
          <a:ext cx="957533" cy="9575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8D94A-E12B-4F4D-BC15-7EA6EF3D00A5}">
      <dsp:nvSpPr>
        <dsp:cNvPr id="0" name=""/>
        <dsp:cNvSpPr/>
      </dsp:nvSpPr>
      <dsp:spPr>
        <a:xfrm>
          <a:off x="5135157" y="2926643"/>
          <a:ext cx="549404" cy="5494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74134-7DB2-4D8C-96D7-21E8CB431BB3}">
      <dsp:nvSpPr>
        <dsp:cNvPr id="0" name=""/>
        <dsp:cNvSpPr/>
      </dsp:nvSpPr>
      <dsp:spPr>
        <a:xfrm>
          <a:off x="4204655" y="3978360"/>
          <a:ext cx="2410409" cy="6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A</a:t>
          </a:r>
          <a:r>
            <a:rPr lang="en-US" sz="2400" kern="1200" dirty="0"/>
            <a:t>ccomplishment</a:t>
          </a:r>
          <a:endParaRPr lang="en-CA" sz="2400" kern="1200" dirty="0"/>
        </a:p>
      </dsp:txBody>
      <dsp:txXfrm>
        <a:off x="4204655" y="3978360"/>
        <a:ext cx="2410409" cy="667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FAE25-5A6C-4E14-8CF2-C626D30826E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AE225-C12C-40AA-9F08-FD11FA0300D4}">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kern="1200" dirty="0"/>
            <a:t>When you think about your own relationship, as it were, with AI, are they positive or negative?</a:t>
          </a:r>
          <a:endParaRPr lang="en-US" sz="4000" kern="1200" dirty="0"/>
        </a:p>
      </dsp:txBody>
      <dsp:txXfrm>
        <a:off x="0" y="0"/>
        <a:ext cx="6900512" cy="2768070"/>
      </dsp:txXfrm>
    </dsp:sp>
    <dsp:sp modelId="{B9D1244E-34A7-460F-BD1C-A0F43A99975E}">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C1F95-C080-47CF-9510-B91C830E75D7}">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kern="1200" dirty="0"/>
            <a:t>Are you experiencing stress and anxiety because of generative AI? If so, what can you do to reduce the negative emotions?</a:t>
          </a:r>
          <a:endParaRPr lang="en-US" sz="4000" kern="1200" dirty="0"/>
        </a:p>
      </dsp:txBody>
      <dsp:txXfrm>
        <a:off x="0" y="2768070"/>
        <a:ext cx="6900512"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93F3D-CB55-41DD-ABE0-BD572267451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AF503F-1627-4BE5-AA03-C92B994D9DB8}">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By engagement, when using these AIs are you getting into the flow?</a:t>
          </a:r>
          <a:endParaRPr lang="en-US" sz="3500" kern="1200" dirty="0"/>
        </a:p>
      </dsp:txBody>
      <dsp:txXfrm>
        <a:off x="0" y="0"/>
        <a:ext cx="10515600" cy="2175669"/>
      </dsp:txXfrm>
    </dsp:sp>
    <dsp:sp modelId="{3037B6E6-5C87-467E-ABDE-C4201B2532F0}">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9B5BB-8C0C-424D-B83D-765C4AFCA50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Are AI tools giving you the chance collaborate with others, to share stories, to go with the flow, to relax, and find some quality time, to live in the present moment?</a:t>
          </a:r>
          <a:endParaRPr lang="en-US" sz="3500" kern="1200" dirty="0"/>
        </a:p>
      </dsp:txBody>
      <dsp:txXfrm>
        <a:off x="0" y="2175669"/>
        <a:ext cx="10515600" cy="2175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98040-6CE6-465E-8940-97994E617BB5}">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OFF</a:t>
          </a:r>
          <a:endParaRPr lang="en-CA" sz="1800" b="1" kern="1200" dirty="0"/>
        </a:p>
        <a:p>
          <a:pPr marL="171450" lvl="1" indent="-171450" algn="l" defTabSz="800100">
            <a:lnSpc>
              <a:spcPct val="90000"/>
            </a:lnSpc>
            <a:spcBef>
              <a:spcPct val="0"/>
            </a:spcBef>
            <a:spcAft>
              <a:spcPct val="15000"/>
            </a:spcAft>
            <a:buChar char="•"/>
          </a:pPr>
          <a:r>
            <a:rPr lang="en-US" sz="1800" b="1" kern="1200" dirty="0"/>
            <a:t>Do some movement </a:t>
          </a:r>
          <a:endParaRPr lang="en-CA" sz="1800" b="1" kern="1200" dirty="0"/>
        </a:p>
        <a:p>
          <a:pPr marL="171450" lvl="1" indent="-171450" algn="l" defTabSz="800100">
            <a:lnSpc>
              <a:spcPct val="90000"/>
            </a:lnSpc>
            <a:spcBef>
              <a:spcPct val="0"/>
            </a:spcBef>
            <a:spcAft>
              <a:spcPct val="15000"/>
            </a:spcAft>
            <a:buChar char="•"/>
          </a:pPr>
          <a:r>
            <a:rPr lang="en-US" sz="1800" b="1" kern="1200"/>
            <a:t>1 thing </a:t>
          </a:r>
          <a:r>
            <a:rPr lang="en-US" sz="1800" kern="1200"/>
            <a:t>that you did/would do to promote digital wellness</a:t>
          </a:r>
          <a:endParaRPr lang="en-CA" sz="1800" kern="1200"/>
        </a:p>
      </dsp:txBody>
      <dsp:txXfrm>
        <a:off x="472609" y="1158658"/>
        <a:ext cx="2486952" cy="1577131"/>
      </dsp:txXfrm>
    </dsp:sp>
    <dsp:sp modelId="{C0CBBDA7-C0DA-421F-85A5-BA117EDCB343}">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22810E-44F8-4B35-86D9-E26DA1885D73}">
      <dsp:nvSpPr>
        <dsp:cNvPr id="0" name=""/>
        <dsp:cNvSpPr/>
      </dsp:nvSpPr>
      <dsp:spPr>
        <a:xfrm>
          <a:off x="998006" y="2784856"/>
          <a:ext cx="2297854" cy="913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tx1"/>
              </a:solidFill>
            </a:rPr>
            <a:t>Think</a:t>
          </a:r>
          <a:endParaRPr lang="en-CA" sz="5200" kern="1200">
            <a:solidFill>
              <a:schemeClr val="tx1"/>
            </a:solidFill>
          </a:endParaRPr>
        </a:p>
      </dsp:txBody>
      <dsp:txXfrm>
        <a:off x="1024770" y="2811620"/>
        <a:ext cx="2244326" cy="860252"/>
      </dsp:txXfrm>
    </dsp:sp>
    <dsp:sp modelId="{BF97949E-373F-4024-B7D3-BBDD24372D1A}">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a:t>Let’s connect and hear some ideas in a pair/small groups</a:t>
          </a:r>
          <a:endParaRPr lang="en-CA" sz="2400" kern="1200"/>
        </a:p>
      </dsp:txBody>
      <dsp:txXfrm>
        <a:off x="3870707" y="1615548"/>
        <a:ext cx="2486952" cy="1577131"/>
      </dsp:txXfrm>
    </dsp:sp>
    <dsp:sp modelId="{01B046ED-008F-44C6-9E51-2B334F35BF85}">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26D464-30BD-4BBF-ADD3-7CEB34AEDFFC}">
      <dsp:nvSpPr>
        <dsp:cNvPr id="0" name=""/>
        <dsp:cNvSpPr/>
      </dsp:nvSpPr>
      <dsp:spPr>
        <a:xfrm>
          <a:off x="4396104" y="652700"/>
          <a:ext cx="2297854" cy="91378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Pair</a:t>
          </a:r>
          <a:endParaRPr lang="en-CA" sz="5200" kern="1200" dirty="0">
            <a:solidFill>
              <a:schemeClr val="tx1"/>
            </a:solidFill>
          </a:endParaRPr>
        </a:p>
      </dsp:txBody>
      <dsp:txXfrm>
        <a:off x="4422868" y="679464"/>
        <a:ext cx="2244326" cy="860252"/>
      </dsp:txXfrm>
    </dsp:sp>
    <dsp:sp modelId="{FBFDFFD7-261F-4D22-944E-29E3D9F678CB}">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a:t>We are all in this together</a:t>
          </a:r>
          <a:endParaRPr lang="en-CA" sz="2400" kern="1200"/>
        </a:p>
      </dsp:txBody>
      <dsp:txXfrm>
        <a:off x="7268806" y="1158658"/>
        <a:ext cx="2486952" cy="1577131"/>
      </dsp:txXfrm>
    </dsp:sp>
    <dsp:sp modelId="{0FE06C05-2E21-4F9A-BAC6-E94764736C82}">
      <dsp:nvSpPr>
        <dsp:cNvPr id="0" name=""/>
        <dsp:cNvSpPr/>
      </dsp:nvSpPr>
      <dsp:spPr>
        <a:xfrm>
          <a:off x="7794202" y="2784856"/>
          <a:ext cx="2297854" cy="91378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tx1"/>
              </a:solidFill>
            </a:rPr>
            <a:t>Share</a:t>
          </a:r>
          <a:endParaRPr lang="en-CA" sz="5200" kern="1200">
            <a:solidFill>
              <a:schemeClr val="tx1"/>
            </a:solidFill>
          </a:endParaRPr>
        </a:p>
      </dsp:txBody>
      <dsp:txXfrm>
        <a:off x="7820966" y="2811620"/>
        <a:ext cx="2244326" cy="860252"/>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86509-D453-4AA7-9880-08ADCF99E14F}" type="datetimeFigureOut">
              <a:rPr lang="en-CA" smtClean="0"/>
              <a:t>2023-06-02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2484F-4287-4C8E-B762-F4777970CEF7}" type="slidenum">
              <a:rPr lang="en-CA" smtClean="0"/>
              <a:t>‹#›</a:t>
            </a:fld>
            <a:endParaRPr lang="en-CA"/>
          </a:p>
        </p:txBody>
      </p:sp>
    </p:spTree>
    <p:extLst>
      <p:ext uri="{BB962C8B-B14F-4D97-AF65-F5344CB8AC3E}">
        <p14:creationId xmlns:p14="http://schemas.microsoft.com/office/powerpoint/2010/main" val="160837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ontiersin.org/articles/10.3389/feduc.2021.642632/ful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onnections.ucalgaryblogs.ca/2018/11/27/supporting-educator-and-student-well-being-in-the-classroom/#:~:text=As%20described%20in%20a%20previous%20post%2C%20the%20PERMA,university%20classroom%2C%20both%20for%20students%20and%20for%20educato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36519B5-1691-446C-A647-244027E6AE84}" type="slidenum">
              <a:rPr lang="en-CA" smtClean="0"/>
              <a:t>13</a:t>
            </a:fld>
            <a:endParaRPr lang="en-CA"/>
          </a:p>
        </p:txBody>
      </p:sp>
    </p:spTree>
    <p:extLst>
      <p:ext uri="{BB962C8B-B14F-4D97-AF65-F5344CB8AC3E}">
        <p14:creationId xmlns:p14="http://schemas.microsoft.com/office/powerpoint/2010/main" val="276165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36519B5-1691-446C-A647-244027E6AE84}" type="slidenum">
              <a:rPr lang="en-CA" smtClean="0"/>
              <a:t>5</a:t>
            </a:fld>
            <a:endParaRPr lang="en-CA"/>
          </a:p>
        </p:txBody>
      </p:sp>
    </p:spTree>
    <p:extLst>
      <p:ext uri="{BB962C8B-B14F-4D97-AF65-F5344CB8AC3E}">
        <p14:creationId xmlns:p14="http://schemas.microsoft.com/office/powerpoint/2010/main" val="45196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36519B5-1691-446C-A647-244027E6AE84}" type="slidenum">
              <a:rPr lang="en-CA" smtClean="0"/>
              <a:t>6</a:t>
            </a:fld>
            <a:endParaRPr lang="en-CA"/>
          </a:p>
        </p:txBody>
      </p:sp>
    </p:spTree>
    <p:extLst>
      <p:ext uri="{BB962C8B-B14F-4D97-AF65-F5344CB8AC3E}">
        <p14:creationId xmlns:p14="http://schemas.microsoft.com/office/powerpoint/2010/main" val="270056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https://www.frontiersin.org/articles/10.3389/feduc.2021.642632/full</a:t>
            </a:r>
            <a:endParaRPr lang="en-US" dirty="0"/>
          </a:p>
          <a:p>
            <a:endParaRPr lang="en-US" dirty="0">
              <a:cs typeface="Calibri"/>
            </a:endParaRPr>
          </a:p>
          <a:p>
            <a:r>
              <a:rPr lang="en-US" dirty="0">
                <a:cs typeface="Calibri"/>
              </a:rPr>
              <a:t>5 facets of the PERMA flourishing framework </a:t>
            </a:r>
            <a:r>
              <a:rPr lang="en-US" dirty="0">
                <a:hlinkClick r:id="rId4"/>
              </a:rPr>
              <a:t>Supporting Educator and Student Well-being in the Classroom (ucalgaryblogs.ca)</a:t>
            </a:r>
            <a:endParaRPr lang="en-US" dirty="0">
              <a:cs typeface="Calibri"/>
            </a:endParaRPr>
          </a:p>
          <a:p>
            <a:pPr marL="171450" indent="-171450">
              <a:buFontTx/>
              <a:buChar char="-"/>
            </a:pPr>
            <a:r>
              <a:rPr lang="en-US" dirty="0">
                <a:cs typeface="Calibri"/>
              </a:rPr>
              <a:t>Positive emotions [feeling joy, hope, and contentment] </a:t>
            </a:r>
            <a:r>
              <a:rPr lang="en-US" dirty="0">
                <a:cs typeface="Calibri"/>
                <a:sym typeface="Wingdings" panose="05000000000000000000" pitchFamily="2" charset="2"/>
              </a:rPr>
              <a:t> reduce stressors, promote positive coping and resilience</a:t>
            </a:r>
            <a:endParaRPr lang="en-US" dirty="0">
              <a:cs typeface="Calibri"/>
            </a:endParaRPr>
          </a:p>
          <a:p>
            <a:pPr marL="171450" indent="-171450">
              <a:buFontTx/>
              <a:buChar char="-"/>
            </a:pPr>
            <a:r>
              <a:rPr lang="en-US" dirty="0">
                <a:cs typeface="Calibri"/>
              </a:rPr>
              <a:t>Engagement [feeling attached, involved and an ability to concentrate on activities] </a:t>
            </a:r>
            <a:r>
              <a:rPr lang="en-US" dirty="0">
                <a:cs typeface="Calibri"/>
                <a:sym typeface="Wingdings" panose="05000000000000000000" pitchFamily="2" charset="2"/>
              </a:rPr>
              <a:t> create meaningful opportunities to draw on strengths and interests</a:t>
            </a:r>
          </a:p>
          <a:p>
            <a:pPr marL="171450" indent="-171450">
              <a:buFontTx/>
              <a:buChar char="-"/>
            </a:pPr>
            <a:r>
              <a:rPr lang="en-US" dirty="0">
                <a:cs typeface="Calibri"/>
                <a:sym typeface="Wingdings" panose="05000000000000000000" pitchFamily="2" charset="2"/>
              </a:rPr>
              <a:t>Relationships [feeling connected, supported and cared about]  promote opportunities for collaboration, interaction withing and amongst teams</a:t>
            </a:r>
          </a:p>
          <a:p>
            <a:pPr marL="171450" indent="-171450">
              <a:buFontTx/>
              <a:buChar char="-"/>
            </a:pPr>
            <a:r>
              <a:rPr lang="en-US" dirty="0">
                <a:cs typeface="Calibri"/>
                <a:sym typeface="Wingdings" panose="05000000000000000000" pitchFamily="2" charset="2"/>
              </a:rPr>
              <a:t>Meaning [feeling valued and connected to something greater than self]  connect to purpose and promote reflection</a:t>
            </a:r>
          </a:p>
          <a:p>
            <a:pPr marL="171450" indent="-171450">
              <a:buFontTx/>
              <a:buChar char="-"/>
            </a:pPr>
            <a:r>
              <a:rPr lang="en-US" dirty="0">
                <a:cs typeface="Calibri"/>
                <a:sym typeface="Wingdings" panose="05000000000000000000" pitchFamily="2" charset="2"/>
              </a:rPr>
              <a:t>Accomplishment [progressing towards goals, feeling capable and a sense of accomplishment]  provide autonomy and celebrate success</a:t>
            </a:r>
          </a:p>
          <a:p>
            <a:pPr marL="171450" indent="-171450">
              <a:buFontTx/>
              <a:buChar char="-"/>
            </a:pPr>
            <a:endParaRPr lang="en-US" dirty="0">
              <a:cs typeface="Calibri"/>
              <a:sym typeface="Wingdings" panose="05000000000000000000" pitchFamily="2" charset="2"/>
            </a:endParaRPr>
          </a:p>
          <a:p>
            <a:pPr marL="171450" indent="-171450">
              <a:buFontTx/>
              <a:buChar char="-"/>
            </a:pPr>
            <a:r>
              <a:rPr lang="en-US" b="0" i="0" dirty="0">
                <a:solidFill>
                  <a:srgbClr val="000000"/>
                </a:solidFill>
                <a:effectLst/>
                <a:latin typeface="Open Sans" panose="020B0606030504020204" pitchFamily="34" charset="0"/>
              </a:rPr>
              <a:t>Seligman, M. 2012.  </a:t>
            </a:r>
            <a:r>
              <a:rPr lang="en-US" b="0" i="1" dirty="0">
                <a:solidFill>
                  <a:srgbClr val="000000"/>
                </a:solidFill>
                <a:effectLst/>
                <a:latin typeface="Open Sans" panose="020B0606030504020204" pitchFamily="34" charset="0"/>
              </a:rPr>
              <a:t>Flourish: A Visionary New Understanding of Happiness and Well-being</a:t>
            </a:r>
            <a:r>
              <a:rPr lang="en-US" b="0" i="0" dirty="0">
                <a:solidFill>
                  <a:srgbClr val="000000"/>
                </a:solidFill>
                <a:effectLst/>
                <a:latin typeface="Open Sans" panose="020B0606030504020204" pitchFamily="34" charset="0"/>
              </a:rPr>
              <a:t>. Atria books.</a:t>
            </a:r>
            <a:endParaRPr lang="en-US" b="0" i="0" dirty="0">
              <a:solidFill>
                <a:srgbClr val="000000"/>
              </a:solidFill>
              <a:effectLst/>
              <a:latin typeface="Open Sans" panose="020B0606030504020204" pitchFamily="34" charset="0"/>
              <a:cs typeface="Calibri"/>
              <a:sym typeface="Wingdings" panose="05000000000000000000" pitchFamily="2" charset="2"/>
            </a:endParaRPr>
          </a:p>
          <a:p>
            <a:pPr marL="171450" indent="-171450">
              <a:buFontTx/>
              <a:buChar char="-"/>
            </a:pPr>
            <a:endParaRPr lang="en-US" b="0" i="0" dirty="0">
              <a:solidFill>
                <a:srgbClr val="000000"/>
              </a:solidFill>
              <a:effectLst/>
              <a:latin typeface="Open Sans" panose="020B0606030504020204" pitchFamily="34" charset="0"/>
              <a:cs typeface="Calibri"/>
              <a:sym typeface="Wingdings" panose="05000000000000000000" pitchFamily="2" charset="2"/>
            </a:endParaRPr>
          </a:p>
          <a:p>
            <a:pPr marL="171450" indent="-171450">
              <a:buFontTx/>
              <a:buChar char="-"/>
            </a:pPr>
            <a:r>
              <a:rPr lang="en-US" b="0" i="0" dirty="0" err="1">
                <a:solidFill>
                  <a:srgbClr val="000000"/>
                </a:solidFill>
                <a:effectLst/>
                <a:latin typeface="Open Sans" panose="020B0606030504020204" pitchFamily="34" charset="0"/>
              </a:rPr>
              <a:t>Slavin</a:t>
            </a:r>
            <a:r>
              <a:rPr lang="en-US" b="0" i="0" dirty="0">
                <a:solidFill>
                  <a:srgbClr val="000000"/>
                </a:solidFill>
                <a:effectLst/>
                <a:latin typeface="Open Sans" panose="020B0606030504020204" pitchFamily="34" charset="0"/>
              </a:rPr>
              <a:t> et al. 2012. PERMA: a model for institutional leadership and cultural change. </a:t>
            </a:r>
            <a:r>
              <a:rPr lang="en-US" b="0" i="1" dirty="0">
                <a:solidFill>
                  <a:srgbClr val="000000"/>
                </a:solidFill>
                <a:effectLst/>
                <a:latin typeface="Open Sans" panose="020B0606030504020204" pitchFamily="34" charset="0"/>
              </a:rPr>
              <a:t>Academic Medicine</a:t>
            </a:r>
            <a:r>
              <a:rPr lang="en-US" b="0" i="0" dirty="0">
                <a:solidFill>
                  <a:srgbClr val="000000"/>
                </a:solidFill>
                <a:effectLst/>
                <a:latin typeface="Open Sans" panose="020B0606030504020204" pitchFamily="34" charset="0"/>
              </a:rPr>
              <a:t>. 87, 1481.</a:t>
            </a:r>
            <a:endParaRPr lang="en-US" dirty="0">
              <a:cs typeface="Calibri"/>
            </a:endParaRPr>
          </a:p>
          <a:p>
            <a:pPr marL="171450" indent="-171450">
              <a:buFontTx/>
              <a:buChar char="-"/>
            </a:pPr>
            <a:endParaRPr lang="en-US" dirty="0">
              <a:cs typeface="Calibri"/>
            </a:endParaRPr>
          </a:p>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336519B5-1691-446C-A647-244027E6AE84}" type="slidenum">
              <a:rPr lang="en-CA" smtClean="0"/>
              <a:t>7</a:t>
            </a:fld>
            <a:endParaRPr lang="en-CA"/>
          </a:p>
        </p:txBody>
      </p:sp>
    </p:spTree>
    <p:extLst>
      <p:ext uri="{BB962C8B-B14F-4D97-AF65-F5344CB8AC3E}">
        <p14:creationId xmlns:p14="http://schemas.microsoft.com/office/powerpoint/2010/main" val="164725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yourself </a:t>
            </a:r>
          </a:p>
          <a:p>
            <a:pPr marL="171450" indent="-171450">
              <a:buFontTx/>
              <a:buChar char="-"/>
            </a:pPr>
            <a:r>
              <a:rPr lang="en-US" dirty="0"/>
              <a:t>schedule time to recharge/ learn to put boundaries around your work</a:t>
            </a:r>
          </a:p>
          <a:p>
            <a:pPr marL="171450" indent="-171450">
              <a:buFontTx/>
              <a:buChar char="-"/>
            </a:pPr>
            <a:r>
              <a:rPr lang="en-CA" dirty="0"/>
              <a:t>Implement gratitude practices </a:t>
            </a:r>
          </a:p>
          <a:p>
            <a:pPr marL="171450" indent="-171450">
              <a:buFontTx/>
              <a:buChar char="-"/>
            </a:pPr>
            <a:r>
              <a:rPr lang="en-CA" dirty="0"/>
              <a:t>Ask for help, share your stressors appropriately with your colleagues, consider positive aspects of stress</a:t>
            </a:r>
          </a:p>
          <a:p>
            <a:pPr marL="0" indent="0">
              <a:buFontTx/>
              <a:buNone/>
            </a:pPr>
            <a:endParaRPr lang="en-CA" dirty="0"/>
          </a:p>
          <a:p>
            <a:pPr marL="0" indent="0">
              <a:buFontTx/>
              <a:buNone/>
            </a:pPr>
            <a:r>
              <a:rPr lang="en-CA" dirty="0"/>
              <a:t>To support students</a:t>
            </a:r>
          </a:p>
          <a:p>
            <a:pPr marL="171450" indent="-171450">
              <a:buFontTx/>
              <a:buChar char="-"/>
            </a:pPr>
            <a:r>
              <a:rPr lang="en-CA" dirty="0"/>
              <a:t>Encourage students to share personal anecdote </a:t>
            </a:r>
          </a:p>
          <a:p>
            <a:pPr marL="171450" indent="-171450">
              <a:buFontTx/>
              <a:buChar char="-"/>
            </a:pPr>
            <a:r>
              <a:rPr lang="en-CA" dirty="0"/>
              <a:t>Encourage a learning mindset </a:t>
            </a:r>
          </a:p>
          <a:p>
            <a:pPr marL="171450" indent="-171450">
              <a:buFontTx/>
              <a:buChar char="-"/>
            </a:pPr>
            <a:r>
              <a:rPr lang="en-CA" dirty="0"/>
              <a:t>Create several low stakes assignments </a:t>
            </a:r>
          </a:p>
          <a:p>
            <a:pPr marL="171450" indent="-171450">
              <a:buFontTx/>
              <a:buChar char="-"/>
            </a:pPr>
            <a:r>
              <a:rPr lang="en-CA" dirty="0"/>
              <a:t>Provide choice and voice in your assignments </a:t>
            </a:r>
          </a:p>
          <a:p>
            <a:pPr marL="171450" indent="-171450">
              <a:buFontTx/>
              <a:buChar char="-"/>
            </a:pPr>
            <a:r>
              <a:rPr lang="en-CA" dirty="0"/>
              <a:t>Incorporate students voice in setting deadlines </a:t>
            </a:r>
          </a:p>
          <a:p>
            <a:pPr marL="171450" indent="-171450">
              <a:buFontTx/>
              <a:buChar char="-"/>
            </a:pPr>
            <a:r>
              <a:rPr lang="en-CA" dirty="0"/>
              <a:t>Discuss openly with students about feedback/assessment rubrics/handling their workload in online spaces</a:t>
            </a:r>
          </a:p>
        </p:txBody>
      </p:sp>
      <p:sp>
        <p:nvSpPr>
          <p:cNvPr id="4" name="Slide Number Placeholder 3"/>
          <p:cNvSpPr>
            <a:spLocks noGrp="1"/>
          </p:cNvSpPr>
          <p:nvPr>
            <p:ph type="sldNum" sz="quarter" idx="5"/>
          </p:nvPr>
        </p:nvSpPr>
        <p:spPr/>
        <p:txBody>
          <a:bodyPr/>
          <a:lstStyle/>
          <a:p>
            <a:fld id="{336519B5-1691-446C-A647-244027E6AE84}" type="slidenum">
              <a:rPr lang="en-CA" smtClean="0"/>
              <a:t>8</a:t>
            </a:fld>
            <a:endParaRPr lang="en-CA"/>
          </a:p>
        </p:txBody>
      </p:sp>
    </p:spTree>
    <p:extLst>
      <p:ext uri="{BB962C8B-B14F-4D97-AF65-F5344CB8AC3E}">
        <p14:creationId xmlns:p14="http://schemas.microsoft.com/office/powerpoint/2010/main" val="165415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yourself: </a:t>
            </a:r>
          </a:p>
          <a:p>
            <a:pPr marL="171450" indent="-171450">
              <a:buFontTx/>
              <a:buChar char="-"/>
            </a:pPr>
            <a:r>
              <a:rPr lang="en-US" dirty="0"/>
              <a:t>Learn to connect the course activities (content) to your passion and use technologies to support it </a:t>
            </a:r>
          </a:p>
          <a:p>
            <a:pPr marL="171450" indent="-171450">
              <a:buFontTx/>
              <a:buChar char="-"/>
            </a:pPr>
            <a:r>
              <a:rPr lang="en-US" dirty="0"/>
              <a:t>Look for opportunities for collaboration within and outside faculty </a:t>
            </a:r>
          </a:p>
          <a:p>
            <a:pPr marL="171450" indent="-171450">
              <a:buFontTx/>
              <a:buChar char="-"/>
            </a:pPr>
            <a:r>
              <a:rPr lang="en-US" dirty="0"/>
              <a:t>Share your stories and interests with students </a:t>
            </a:r>
          </a:p>
          <a:p>
            <a:pPr marL="171450" indent="-171450">
              <a:buFontTx/>
              <a:buChar char="-"/>
            </a:pPr>
            <a:r>
              <a:rPr lang="en-US" dirty="0"/>
              <a:t>Implement students’ feedback or communicate why you can’t, and that feedback has been heard. </a:t>
            </a:r>
          </a:p>
          <a:p>
            <a:pPr marL="171450" indent="-171450">
              <a:buFontTx/>
              <a:buChar char="-"/>
            </a:pPr>
            <a:endParaRPr lang="en-US" dirty="0"/>
          </a:p>
          <a:p>
            <a:pPr marL="0" indent="0">
              <a:buFontTx/>
              <a:buNone/>
            </a:pPr>
            <a:r>
              <a:rPr lang="en-US" dirty="0"/>
              <a:t>To support students:</a:t>
            </a:r>
          </a:p>
          <a:p>
            <a:pPr marL="171450" indent="-171450">
              <a:buFontTx/>
              <a:buChar char="-"/>
            </a:pPr>
            <a:r>
              <a:rPr lang="en-US" dirty="0"/>
              <a:t>Provide choices in activities </a:t>
            </a:r>
          </a:p>
          <a:p>
            <a:pPr marL="171450" indent="-171450">
              <a:buFontTx/>
              <a:buChar char="-"/>
            </a:pPr>
            <a:r>
              <a:rPr lang="en-US" dirty="0"/>
              <a:t>Create space for students to participate verbally and in various ways in online spaces </a:t>
            </a:r>
          </a:p>
          <a:p>
            <a:pPr marL="171450" indent="-171450">
              <a:buFontTx/>
              <a:buChar char="-"/>
            </a:pPr>
            <a:r>
              <a:rPr lang="en-US" dirty="0"/>
              <a:t>Encourage students to teach and learn from each other </a:t>
            </a:r>
          </a:p>
          <a:p>
            <a:pPr marL="171450" indent="-171450">
              <a:buFontTx/>
              <a:buChar char="-"/>
            </a:pPr>
            <a:r>
              <a:rPr lang="en-US" dirty="0"/>
              <a:t>Try to bring real world connections to helps students see and make meaning in their learning process</a:t>
            </a:r>
            <a:endParaRPr lang="en-CA" dirty="0"/>
          </a:p>
        </p:txBody>
      </p:sp>
      <p:sp>
        <p:nvSpPr>
          <p:cNvPr id="4" name="Slide Number Placeholder 3"/>
          <p:cNvSpPr>
            <a:spLocks noGrp="1"/>
          </p:cNvSpPr>
          <p:nvPr>
            <p:ph type="sldNum" sz="quarter" idx="5"/>
          </p:nvPr>
        </p:nvSpPr>
        <p:spPr/>
        <p:txBody>
          <a:bodyPr/>
          <a:lstStyle/>
          <a:p>
            <a:fld id="{336519B5-1691-446C-A647-244027E6AE84}" type="slidenum">
              <a:rPr lang="en-CA" smtClean="0"/>
              <a:t>9</a:t>
            </a:fld>
            <a:endParaRPr lang="en-CA"/>
          </a:p>
        </p:txBody>
      </p:sp>
    </p:spTree>
    <p:extLst>
      <p:ext uri="{BB962C8B-B14F-4D97-AF65-F5344CB8AC3E}">
        <p14:creationId xmlns:p14="http://schemas.microsoft.com/office/powerpoint/2010/main" val="125559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yourself: Use technologies to</a:t>
            </a:r>
          </a:p>
          <a:p>
            <a:pPr marL="171450" indent="-171450">
              <a:buFontTx/>
              <a:buChar char="-"/>
            </a:pPr>
            <a:r>
              <a:rPr lang="en-US" dirty="0"/>
              <a:t>Connect with the community of practice </a:t>
            </a:r>
          </a:p>
          <a:p>
            <a:pPr marL="171450" indent="-171450">
              <a:buFontTx/>
              <a:buChar char="-"/>
            </a:pPr>
            <a:r>
              <a:rPr lang="en-US" dirty="0"/>
              <a:t>Share, co-construct, gather feedback on course materials</a:t>
            </a:r>
          </a:p>
          <a:p>
            <a:pPr marL="171450" indent="-171450">
              <a:buFontTx/>
              <a:buChar char="-"/>
            </a:pPr>
            <a:r>
              <a:rPr lang="en-US" dirty="0"/>
              <a:t>write a letter of support to students, your colleagues</a:t>
            </a:r>
          </a:p>
          <a:p>
            <a:pPr marL="171450" indent="-171450">
              <a:buFontTx/>
              <a:buChar char="-"/>
            </a:pPr>
            <a:r>
              <a:rPr lang="en-US" dirty="0"/>
              <a:t>Connect with real world challenges </a:t>
            </a:r>
          </a:p>
          <a:p>
            <a:pPr marL="171450" indent="-171450">
              <a:buFontTx/>
              <a:buChar char="-"/>
            </a:pPr>
            <a:r>
              <a:rPr lang="en-US" dirty="0"/>
              <a:t>Invite people for coffee</a:t>
            </a:r>
          </a:p>
          <a:p>
            <a:pPr marL="171450" indent="-171450">
              <a:buFontTx/>
              <a:buChar char="-"/>
            </a:pPr>
            <a:endParaRPr lang="en-US" dirty="0"/>
          </a:p>
          <a:p>
            <a:pPr marL="0" indent="0">
              <a:buFontTx/>
              <a:buNone/>
            </a:pPr>
            <a:r>
              <a:rPr lang="en-US" dirty="0"/>
              <a:t>To support students </a:t>
            </a:r>
          </a:p>
          <a:p>
            <a:pPr marL="171450" indent="-171450">
              <a:buFontTx/>
              <a:buChar char="-"/>
            </a:pPr>
            <a:r>
              <a:rPr lang="en-US" dirty="0"/>
              <a:t>Encourage students to engage in peer-learning, discussion activities</a:t>
            </a:r>
          </a:p>
          <a:p>
            <a:pPr marL="171450" indent="-171450">
              <a:buFontTx/>
              <a:buChar char="-"/>
            </a:pPr>
            <a:r>
              <a:rPr lang="en-US" dirty="0"/>
              <a:t>Use technologies to set up mini conferences for students to showcase projects </a:t>
            </a:r>
          </a:p>
          <a:p>
            <a:pPr marL="171450" indent="-171450">
              <a:buFontTx/>
              <a:buChar char="-"/>
            </a:pPr>
            <a:r>
              <a:rPr lang="en-US" dirty="0"/>
              <a:t>Incorporate and provide support </a:t>
            </a:r>
            <a:r>
              <a:rPr lang="en-CA" dirty="0"/>
              <a:t>for group works</a:t>
            </a:r>
          </a:p>
          <a:p>
            <a:pPr marL="171450" indent="-171450">
              <a:buFontTx/>
              <a:buChar char="-"/>
            </a:pPr>
            <a:r>
              <a:rPr lang="en-CA" dirty="0"/>
              <a:t>Encourage online study groups </a:t>
            </a:r>
          </a:p>
          <a:p>
            <a:pPr marL="171450" indent="-171450">
              <a:buFontTx/>
              <a:buChar char="-"/>
            </a:pPr>
            <a:r>
              <a:rPr lang="en-CA" dirty="0"/>
              <a:t>Collaboratively </a:t>
            </a:r>
            <a:endParaRPr lang="en-US" dirty="0"/>
          </a:p>
        </p:txBody>
      </p:sp>
      <p:sp>
        <p:nvSpPr>
          <p:cNvPr id="4" name="Slide Number Placeholder 3"/>
          <p:cNvSpPr>
            <a:spLocks noGrp="1"/>
          </p:cNvSpPr>
          <p:nvPr>
            <p:ph type="sldNum" sz="quarter" idx="5"/>
          </p:nvPr>
        </p:nvSpPr>
        <p:spPr/>
        <p:txBody>
          <a:bodyPr/>
          <a:lstStyle/>
          <a:p>
            <a:fld id="{336519B5-1691-446C-A647-244027E6AE84}" type="slidenum">
              <a:rPr lang="en-CA" smtClean="0"/>
              <a:t>10</a:t>
            </a:fld>
            <a:endParaRPr lang="en-CA"/>
          </a:p>
        </p:txBody>
      </p:sp>
    </p:spTree>
    <p:extLst>
      <p:ext uri="{BB962C8B-B14F-4D97-AF65-F5344CB8AC3E}">
        <p14:creationId xmlns:p14="http://schemas.microsoft.com/office/powerpoint/2010/main" val="69493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support yourself: Use technologies to</a:t>
            </a:r>
          </a:p>
          <a:p>
            <a:pPr marL="171450" indent="-171450">
              <a:buFontTx/>
              <a:buChar char="-"/>
            </a:pPr>
            <a:r>
              <a:rPr lang="en-US"/>
              <a:t>Seek opportunities to mentor</a:t>
            </a:r>
          </a:p>
          <a:p>
            <a:pPr marL="171450" indent="-171450">
              <a:buFontTx/>
              <a:buChar char="-"/>
            </a:pPr>
            <a:r>
              <a:rPr lang="en-CA"/>
              <a:t>Share all volunteer opportunities in your field with students </a:t>
            </a:r>
          </a:p>
          <a:p>
            <a:pPr marL="171450" indent="-171450">
              <a:buFontTx/>
              <a:buChar char="-"/>
            </a:pPr>
            <a:r>
              <a:rPr lang="en-CA"/>
              <a:t>Share your positionality, teaching philosophy, or other teaching/learning reflexive practices with students </a:t>
            </a:r>
          </a:p>
          <a:p>
            <a:pPr marL="0" indent="0">
              <a:buFontTx/>
              <a:buNone/>
            </a:pPr>
            <a:endParaRPr lang="en-CA"/>
          </a:p>
          <a:p>
            <a:pPr marL="0" indent="0">
              <a:buFontTx/>
              <a:buNone/>
            </a:pPr>
            <a:r>
              <a:rPr lang="en-CA"/>
              <a:t>To support students: </a:t>
            </a:r>
          </a:p>
          <a:p>
            <a:pPr marL="171450" indent="-171450">
              <a:buFontTx/>
              <a:buChar char="-"/>
            </a:pPr>
            <a:r>
              <a:rPr lang="en-CA"/>
              <a:t>Model reflection, engage students in reflective practices (metacognitive </a:t>
            </a:r>
            <a:r>
              <a:rPr lang="en-CA" err="1"/>
              <a:t>activies</a:t>
            </a:r>
            <a:r>
              <a:rPr lang="en-CA"/>
              <a:t> – for example, exam wrappers)</a:t>
            </a:r>
          </a:p>
          <a:p>
            <a:pPr marL="171450" indent="-171450">
              <a:buFontTx/>
              <a:buChar char="-"/>
            </a:pPr>
            <a:r>
              <a:rPr lang="en-CA"/>
              <a:t>Promote experiential learning opportunities, co-op programs </a:t>
            </a:r>
          </a:p>
          <a:p>
            <a:pPr marL="171450" indent="-171450">
              <a:buFontTx/>
              <a:buChar char="-"/>
            </a:pPr>
            <a:r>
              <a:rPr lang="en-CA"/>
              <a:t>Be flexible – course correct if meaning is getting lost</a:t>
            </a:r>
          </a:p>
          <a:p>
            <a:pPr marL="171450" indent="-171450">
              <a:buFontTx/>
              <a:buChar char="-"/>
            </a:pPr>
            <a:r>
              <a:rPr lang="en-CA"/>
              <a:t>Provide context around why the class, the activity is meaningful</a:t>
            </a:r>
          </a:p>
        </p:txBody>
      </p:sp>
      <p:sp>
        <p:nvSpPr>
          <p:cNvPr id="4" name="Slide Number Placeholder 3"/>
          <p:cNvSpPr>
            <a:spLocks noGrp="1"/>
          </p:cNvSpPr>
          <p:nvPr>
            <p:ph type="sldNum" sz="quarter" idx="5"/>
          </p:nvPr>
        </p:nvSpPr>
        <p:spPr/>
        <p:txBody>
          <a:bodyPr/>
          <a:lstStyle/>
          <a:p>
            <a:fld id="{336519B5-1691-446C-A647-244027E6AE84}" type="slidenum">
              <a:rPr lang="en-CA" smtClean="0"/>
              <a:t>11</a:t>
            </a:fld>
            <a:endParaRPr lang="en-CA"/>
          </a:p>
        </p:txBody>
      </p:sp>
    </p:spTree>
    <p:extLst>
      <p:ext uri="{BB962C8B-B14F-4D97-AF65-F5344CB8AC3E}">
        <p14:creationId xmlns:p14="http://schemas.microsoft.com/office/powerpoint/2010/main" val="110148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yourself </a:t>
            </a:r>
          </a:p>
          <a:p>
            <a:pPr marL="171450" indent="-171450">
              <a:buFontTx/>
              <a:buChar char="-"/>
            </a:pPr>
            <a:r>
              <a:rPr lang="en-US" dirty="0"/>
              <a:t>Keep notes of your successes (after class, at the end of the week)</a:t>
            </a:r>
          </a:p>
          <a:p>
            <a:pPr marL="171450" indent="-171450">
              <a:buFontTx/>
              <a:buChar char="-"/>
            </a:pPr>
            <a:r>
              <a:rPr lang="en-US" dirty="0"/>
              <a:t>Set clear and achievable goals (monthly, annually) and have plans for celebrating them with peers SMART goals (specific, measurable, achievable, realistic, and timebound (</a:t>
            </a:r>
            <a:r>
              <a:rPr lang="en-US" dirty="0" err="1"/>
              <a:t>Falecki</a:t>
            </a:r>
            <a:r>
              <a:rPr lang="en-US" dirty="0"/>
              <a:t> et al, 2018)_</a:t>
            </a:r>
          </a:p>
          <a:p>
            <a:pPr marL="171450" indent="-171450">
              <a:buFontTx/>
              <a:buChar char="-"/>
            </a:pPr>
            <a:r>
              <a:rPr lang="en-US" dirty="0"/>
              <a:t>Celebrate online peer support </a:t>
            </a:r>
          </a:p>
          <a:p>
            <a:pPr marL="171450" indent="-171450">
              <a:buFontTx/>
              <a:buChar char="-"/>
            </a:pPr>
            <a:r>
              <a:rPr lang="en-US" dirty="0"/>
              <a:t>Share key successes at learnings with others at team meetings </a:t>
            </a:r>
          </a:p>
          <a:p>
            <a:pPr marL="171450" indent="-171450">
              <a:buFontTx/>
              <a:buChar char="-"/>
            </a:pPr>
            <a:r>
              <a:rPr lang="en-US" dirty="0"/>
              <a:t>Set markers to see improvement in teaching and feedback </a:t>
            </a:r>
          </a:p>
          <a:p>
            <a:pPr marL="0" indent="0">
              <a:buFontTx/>
              <a:buNone/>
            </a:pPr>
            <a:endParaRPr lang="en-US" dirty="0"/>
          </a:p>
          <a:p>
            <a:pPr marL="0" indent="0">
              <a:buFontTx/>
              <a:buNone/>
            </a:pPr>
            <a:r>
              <a:rPr lang="en-US" dirty="0"/>
              <a:t>To Support students:</a:t>
            </a:r>
            <a:r>
              <a:rPr lang="en-CA" dirty="0"/>
              <a:t> Use technologies to </a:t>
            </a:r>
          </a:p>
          <a:p>
            <a:pPr marL="171450" indent="-171450">
              <a:buFontTx/>
              <a:buChar char="-"/>
            </a:pPr>
            <a:r>
              <a:rPr lang="en-CA" dirty="0"/>
              <a:t>share positive and balanced feedback verbally and during grading </a:t>
            </a:r>
          </a:p>
          <a:p>
            <a:pPr marL="171450" indent="-171450">
              <a:buFontTx/>
              <a:buChar char="-"/>
            </a:pPr>
            <a:r>
              <a:rPr lang="en-CA" dirty="0"/>
              <a:t>Encourage students to recognize their successes by final reflections </a:t>
            </a:r>
          </a:p>
          <a:p>
            <a:pPr marL="171450" indent="-171450">
              <a:buFontTx/>
              <a:buChar char="-"/>
            </a:pPr>
            <a:r>
              <a:rPr lang="en-CA" dirty="0"/>
              <a:t>Provide tutorials </a:t>
            </a:r>
            <a:r>
              <a:rPr lang="en-CA" dirty="0" err="1"/>
              <a:t>onlines</a:t>
            </a:r>
            <a:r>
              <a:rPr lang="en-CA" dirty="0"/>
              <a:t> (allow students to select from a series of questions to </a:t>
            </a:r>
            <a:r>
              <a:rPr lang="en-CA" dirty="0" err="1"/>
              <a:t>repond</a:t>
            </a:r>
            <a:r>
              <a:rPr lang="en-CA" dirty="0"/>
              <a:t> to in their assignment)</a:t>
            </a:r>
          </a:p>
          <a:p>
            <a:pPr marL="171450" indent="-171450">
              <a:buFontTx/>
              <a:buChar char="-"/>
            </a:pPr>
            <a:r>
              <a:rPr lang="en-CA" dirty="0"/>
              <a:t>Design projects (open-ended) to give students choice in the topic that interests them</a:t>
            </a:r>
          </a:p>
          <a:p>
            <a:pPr marL="171450" indent="-171450">
              <a:buFontTx/>
              <a:buChar char="-"/>
            </a:pPr>
            <a:r>
              <a:rPr lang="en-CA" dirty="0"/>
              <a:t>Let students propose their own assignment </a:t>
            </a:r>
          </a:p>
          <a:p>
            <a:pPr marL="171450" indent="-171450">
              <a:buFontTx/>
              <a:buChar char="-"/>
            </a:pPr>
            <a:r>
              <a:rPr lang="en-CA" dirty="0"/>
              <a:t>Add optional assignments to foster a learning mindset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36519B5-1691-446C-A647-244027E6AE84}" type="slidenum">
              <a:rPr lang="en-CA" smtClean="0"/>
              <a:t>12</a:t>
            </a:fld>
            <a:endParaRPr lang="en-CA"/>
          </a:p>
        </p:txBody>
      </p:sp>
    </p:spTree>
    <p:extLst>
      <p:ext uri="{BB962C8B-B14F-4D97-AF65-F5344CB8AC3E}">
        <p14:creationId xmlns:p14="http://schemas.microsoft.com/office/powerpoint/2010/main" val="140684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01C4-CC34-FF8C-E32E-F7FD04A3E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6CBBE71-6C18-4E6C-56AB-6F4D02073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5EEF808-ADA7-8D5E-BEED-81E2A0891AD8}"/>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5" name="Footer Placeholder 4">
            <a:extLst>
              <a:ext uri="{FF2B5EF4-FFF2-40B4-BE49-F238E27FC236}">
                <a16:creationId xmlns:a16="http://schemas.microsoft.com/office/drawing/2014/main" id="{261216D8-2B1B-7527-616D-7D6132F17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C2AEE-A728-B40C-D6AF-9FE0E3A81935}"/>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0711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4101-C19A-021C-2347-DA8C7226236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DA95E3-1790-3FDF-8FBA-92092AE26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070918-3123-D32C-8C98-556628393576}"/>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5" name="Footer Placeholder 4">
            <a:extLst>
              <a:ext uri="{FF2B5EF4-FFF2-40B4-BE49-F238E27FC236}">
                <a16:creationId xmlns:a16="http://schemas.microsoft.com/office/drawing/2014/main" id="{13DA6875-1D71-9676-432E-991168710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89867-C834-E84E-300D-A8CD0B27469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5105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14E4C-9AA4-7E42-4290-31E3D98D22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F940E6F-AE05-2B5B-9C02-32165378DD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E55121-80C6-B42D-8DF4-A13E843114C5}"/>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5" name="Footer Placeholder 4">
            <a:extLst>
              <a:ext uri="{FF2B5EF4-FFF2-40B4-BE49-F238E27FC236}">
                <a16:creationId xmlns:a16="http://schemas.microsoft.com/office/drawing/2014/main" id="{89B06E44-B418-1E37-18AD-4BA0F675B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F3265-1C60-2DF2-60E4-D2A19350A4D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3827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Cover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1" hasCustomPrompt="1"/>
          </p:nvPr>
        </p:nvSpPr>
        <p:spPr>
          <a:xfrm>
            <a:off x="530898" y="4307031"/>
            <a:ext cx="5218935" cy="1619381"/>
          </a:xfrm>
          <a:prstGeom prst="rect">
            <a:avLst/>
          </a:prstGeom>
        </p:spPr>
        <p:txBody>
          <a:bodyPr/>
          <a:lstStyle>
            <a:lvl1pPr marL="0" indent="0">
              <a:buSzTx/>
              <a:buFontTx/>
              <a:buNone/>
              <a:defRPr sz="1733"/>
            </a:lvl1pPr>
          </a:lstStyle>
          <a:p>
            <a:r>
              <a:t>Presenter Info</a:t>
            </a:r>
          </a:p>
        </p:txBody>
      </p:sp>
      <p:sp>
        <p:nvSpPr>
          <p:cNvPr id="12" name="Title Text"/>
          <p:cNvSpPr txBox="1">
            <a:spLocks noGrp="1"/>
          </p:cNvSpPr>
          <p:nvPr>
            <p:ph type="title"/>
          </p:nvPr>
        </p:nvSpPr>
        <p:spPr>
          <a:xfrm>
            <a:off x="530899" y="1740939"/>
            <a:ext cx="10118552" cy="1435652"/>
          </a:xfrm>
          <a:prstGeom prst="rect">
            <a:avLst/>
          </a:prstGeom>
        </p:spPr>
        <p:txBody>
          <a:bodyPr anchor="b"/>
          <a:lstStyle>
            <a:lvl1pPr algn="l">
              <a:defRPr sz="5867"/>
            </a:lvl1pPr>
          </a:lstStyle>
          <a:p>
            <a:r>
              <a:t>Title Text</a:t>
            </a:r>
          </a:p>
        </p:txBody>
      </p:sp>
      <p:sp>
        <p:nvSpPr>
          <p:cNvPr id="13" name="Body Level One…"/>
          <p:cNvSpPr txBox="1">
            <a:spLocks noGrp="1"/>
          </p:cNvSpPr>
          <p:nvPr>
            <p:ph type="body" sz="quarter" idx="1"/>
          </p:nvPr>
        </p:nvSpPr>
        <p:spPr>
          <a:xfrm>
            <a:off x="530899" y="3380596"/>
            <a:ext cx="10118552" cy="722429"/>
          </a:xfrm>
          <a:prstGeom prst="rect">
            <a:avLst/>
          </a:prstGeom>
        </p:spPr>
        <p:txBody>
          <a:bodyPr/>
          <a:lstStyle>
            <a:lvl1pPr marL="0" indent="0">
              <a:buSzTx/>
              <a:buFontTx/>
              <a:buNone/>
            </a:lvl1pPr>
            <a:lvl2pPr marL="0" indent="457189">
              <a:buSzTx/>
              <a:buFontTx/>
              <a:buNone/>
            </a:lvl2pPr>
            <a:lvl3pPr marL="0" indent="914377">
              <a:buSzTx/>
              <a:buFontTx/>
              <a:buNone/>
            </a:lvl3pPr>
            <a:lvl4pPr marL="0" indent="1371566">
              <a:buSzTx/>
              <a:buFontTx/>
              <a:buNone/>
            </a:lvl4pPr>
            <a:lvl5pPr marL="0" indent="1828754">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03215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B176-B188-2012-BF2B-CC8AE74E9D8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7D7A20-9C78-A2BA-35E8-8131AB820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FDAA0D-20B7-5C67-D234-907723234891}"/>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5" name="Footer Placeholder 4">
            <a:extLst>
              <a:ext uri="{FF2B5EF4-FFF2-40B4-BE49-F238E27FC236}">
                <a16:creationId xmlns:a16="http://schemas.microsoft.com/office/drawing/2014/main" id="{5D9E556B-229A-1630-7F0E-DFD8035DD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E6D1A-A796-E336-4D4E-AA4528F451C5}"/>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65628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126C-467B-6D43-A918-57D0A6EBA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75EBAE-B848-8BDB-CF7E-2EC6C727B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4995B-9B61-6B54-D9CB-245C669C5DF3}"/>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5" name="Footer Placeholder 4">
            <a:extLst>
              <a:ext uri="{FF2B5EF4-FFF2-40B4-BE49-F238E27FC236}">
                <a16:creationId xmlns:a16="http://schemas.microsoft.com/office/drawing/2014/main" id="{6E2E9FE3-D525-977F-4D99-CBB025DF5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406C2-9689-1F8E-93EB-D24AFD3BA72A}"/>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0340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B996-A586-1FBE-0E93-88BD5C34E39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2568AA-F4AA-DE7E-D062-5FC2CFAC6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0EB8673-1DDB-46EB-D6C0-4C3B9D10D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D4D667E-45FF-039A-1460-46CE66B1F545}"/>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6" name="Footer Placeholder 5">
            <a:extLst>
              <a:ext uri="{FF2B5EF4-FFF2-40B4-BE49-F238E27FC236}">
                <a16:creationId xmlns:a16="http://schemas.microsoft.com/office/drawing/2014/main" id="{415AF0FC-ADE6-BE3A-DB8E-9B08E41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50FAA-DA74-F8E8-CCDD-871BDB72440B}"/>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2987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3B17-6154-E206-BC07-F4C0CF3C64D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BB558F6-4762-5AF9-7E53-7AFE188F2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38355-206E-E5EC-1310-A8BBF1E3C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6C249F-C623-9354-C895-4E5B0E747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FB76F-24E9-BF0D-02C5-C8546F14C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0E831B2-BC96-B8DA-621E-E97D74BF0252}"/>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8" name="Footer Placeholder 7">
            <a:extLst>
              <a:ext uri="{FF2B5EF4-FFF2-40B4-BE49-F238E27FC236}">
                <a16:creationId xmlns:a16="http://schemas.microsoft.com/office/drawing/2014/main" id="{E43E1B08-0A60-1F02-7B10-ADD604468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5F9534-6332-8D67-290E-9D96D209F93B}"/>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1061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A541-256E-AF6A-047C-33DF5B18BE0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A779310-0EBA-E1C5-F944-ED4213386B15}"/>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4" name="Footer Placeholder 3">
            <a:extLst>
              <a:ext uri="{FF2B5EF4-FFF2-40B4-BE49-F238E27FC236}">
                <a16:creationId xmlns:a16="http://schemas.microsoft.com/office/drawing/2014/main" id="{0BDC90F5-338B-1E94-8CEC-C376F0161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80805-5B17-4394-FC04-B337D8CD953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75362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479B1-4DCA-F160-B146-EA83598F0644}"/>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3" name="Footer Placeholder 2">
            <a:extLst>
              <a:ext uri="{FF2B5EF4-FFF2-40B4-BE49-F238E27FC236}">
                <a16:creationId xmlns:a16="http://schemas.microsoft.com/office/drawing/2014/main" id="{6D177FFB-3442-84CE-3889-7730E0074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39067-E16C-25F4-B44C-44C5E93F1EE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051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60E0-EFF2-BFE3-8F43-203D7C29C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25FF4CA-DDD1-2697-6CA4-8DB7C36E7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D2FFA21-310C-672C-C506-AA96CC951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07A84-16D3-2BA6-AF15-76080285611A}"/>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6" name="Footer Placeholder 5">
            <a:extLst>
              <a:ext uri="{FF2B5EF4-FFF2-40B4-BE49-F238E27FC236}">
                <a16:creationId xmlns:a16="http://schemas.microsoft.com/office/drawing/2014/main" id="{9F427C18-EE22-4389-82A8-AA20EDAEC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119E0-26D4-4895-D2FE-EE3705590643}"/>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54806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0615-ACF1-FD39-B507-C71B959DA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2A9121E-A9BC-0D83-736F-28D044494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456C4A5-ABB5-E59A-119E-F6CC94B33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8BAF3-ED6D-768C-C977-E4E2A77481B5}"/>
              </a:ext>
            </a:extLst>
          </p:cNvPr>
          <p:cNvSpPr>
            <a:spLocks noGrp="1"/>
          </p:cNvSpPr>
          <p:nvPr>
            <p:ph type="dt" sz="half" idx="10"/>
          </p:nvPr>
        </p:nvSpPr>
        <p:spPr/>
        <p:txBody>
          <a:bodyPr/>
          <a:lstStyle/>
          <a:p>
            <a:fld id="{11008460-8B2F-4AAA-A4E2-10730069204C}" type="datetimeFigureOut">
              <a:rPr lang="en-US" smtClean="0"/>
              <a:t>6/2/2023</a:t>
            </a:fld>
            <a:endParaRPr lang="en-US"/>
          </a:p>
        </p:txBody>
      </p:sp>
      <p:sp>
        <p:nvSpPr>
          <p:cNvPr id="6" name="Footer Placeholder 5">
            <a:extLst>
              <a:ext uri="{FF2B5EF4-FFF2-40B4-BE49-F238E27FC236}">
                <a16:creationId xmlns:a16="http://schemas.microsoft.com/office/drawing/2014/main" id="{E37FCAEF-0B8D-60D1-5452-0575503DE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EBBA3-A0B4-3E01-E1EF-0307E4EDA7BB}"/>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4415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398EC-0695-06EE-1563-34FCA463A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945B941-381F-02A2-C6B0-2AAE1940B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3CC8C4-8924-9B38-F7F4-A7B460383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08460-8B2F-4AAA-A4E2-10730069204C}" type="datetimeFigureOut">
              <a:rPr lang="en-US" smtClean="0"/>
              <a:pPr/>
              <a:t>6/2/2023</a:t>
            </a:fld>
            <a:endParaRPr lang="en-US" dirty="0"/>
          </a:p>
        </p:txBody>
      </p:sp>
      <p:sp>
        <p:nvSpPr>
          <p:cNvPr id="5" name="Footer Placeholder 4">
            <a:extLst>
              <a:ext uri="{FF2B5EF4-FFF2-40B4-BE49-F238E27FC236}">
                <a16:creationId xmlns:a16="http://schemas.microsoft.com/office/drawing/2014/main" id="{008C4068-4180-8C5D-5C50-68BFCB8BE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2FA944-1911-E284-43EB-1053F53C2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093155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nguyen@bccampus.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repository.jisc.ac.uk/6611/1/JFL0066F_DIGIGAP_MOD_IND_FRAM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pVt9j3iWtP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lid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pository.jisc.ac.uk/6611/1/JFL0066F_DIGIGAP_MOD_IND_FRAM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plash.com/photos/L_oGlsWJSy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unsplash.com/photos/ktPKyUs3Qjs"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A9554F1-AEF2-A883-16CE-DABDB14102EE}"/>
              </a:ext>
            </a:extLst>
          </p:cNvPr>
          <p:cNvSpPr>
            <a:spLocks noGrp="1"/>
          </p:cNvSpPr>
          <p:nvPr>
            <p:ph type="title"/>
          </p:nvPr>
        </p:nvSpPr>
        <p:spPr>
          <a:xfrm>
            <a:off x="487891" y="1930400"/>
            <a:ext cx="9480550" cy="1498600"/>
          </a:xfrm>
        </p:spPr>
        <p:txBody>
          <a:bodyPr>
            <a:noAutofit/>
          </a:bodyPr>
          <a:lstStyle/>
          <a:p>
            <a:r>
              <a:rPr lang="en-CA" sz="4400" b="1" dirty="0">
                <a:latin typeface="Helvetica Neue"/>
              </a:rPr>
              <a:t>Supporting Students’ Digital Well-being when learning with (Generative) AI</a:t>
            </a:r>
            <a:endParaRPr lang="en-CA" sz="4400" dirty="0"/>
          </a:p>
        </p:txBody>
      </p:sp>
      <p:sp>
        <p:nvSpPr>
          <p:cNvPr id="4" name="Subtitle 2">
            <a:extLst>
              <a:ext uri="{FF2B5EF4-FFF2-40B4-BE49-F238E27FC236}">
                <a16:creationId xmlns:a16="http://schemas.microsoft.com/office/drawing/2014/main" id="{7ABB0275-8657-F1E4-5857-7AB8398CEE1B}"/>
              </a:ext>
            </a:extLst>
          </p:cNvPr>
          <p:cNvSpPr txBox="1">
            <a:spLocks/>
          </p:cNvSpPr>
          <p:nvPr/>
        </p:nvSpPr>
        <p:spPr>
          <a:xfrm>
            <a:off x="487891" y="3658381"/>
            <a:ext cx="7301421" cy="1363147"/>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SzTx/>
              <a:buFontTx/>
              <a:buNone/>
              <a:defRPr sz="2000" kern="1200">
                <a:solidFill>
                  <a:schemeClr val="tx2"/>
                </a:solidFill>
                <a:latin typeface="+mn-lt"/>
                <a:ea typeface="+mn-ea"/>
                <a:cs typeface="+mn-cs"/>
              </a:defRPr>
            </a:lvl1pPr>
            <a:lvl2pPr marL="0" indent="457189" algn="l" defTabSz="914400" rtl="0" eaLnBrk="1" latinLnBrk="0" hangingPunct="1">
              <a:lnSpc>
                <a:spcPct val="110000"/>
              </a:lnSpc>
              <a:spcBef>
                <a:spcPts val="500"/>
              </a:spcBef>
              <a:buSzTx/>
              <a:buFontTx/>
              <a:buNone/>
              <a:defRPr sz="1800" kern="1200">
                <a:solidFill>
                  <a:schemeClr val="tx2"/>
                </a:solidFill>
                <a:latin typeface="+mn-lt"/>
                <a:ea typeface="+mn-ea"/>
                <a:cs typeface="+mn-cs"/>
              </a:defRPr>
            </a:lvl2pPr>
            <a:lvl3pPr marL="0" indent="914377" algn="l" defTabSz="914400" rtl="0" eaLnBrk="1" latinLnBrk="0" hangingPunct="1">
              <a:lnSpc>
                <a:spcPct val="110000"/>
              </a:lnSpc>
              <a:spcBef>
                <a:spcPts val="500"/>
              </a:spcBef>
              <a:buSzTx/>
              <a:buFontTx/>
              <a:buNone/>
              <a:defRPr sz="1600" kern="1200">
                <a:solidFill>
                  <a:schemeClr val="tx2"/>
                </a:solidFill>
                <a:latin typeface="+mn-lt"/>
                <a:ea typeface="+mn-ea"/>
                <a:cs typeface="+mn-cs"/>
              </a:defRPr>
            </a:lvl3pPr>
            <a:lvl4pPr marL="0" indent="1371566" algn="l" defTabSz="914400" rtl="0" eaLnBrk="1" latinLnBrk="0" hangingPunct="1">
              <a:lnSpc>
                <a:spcPct val="110000"/>
              </a:lnSpc>
              <a:spcBef>
                <a:spcPts val="500"/>
              </a:spcBef>
              <a:buSzTx/>
              <a:buFontTx/>
              <a:buNone/>
              <a:defRPr sz="1400" kern="1200">
                <a:solidFill>
                  <a:schemeClr val="tx2"/>
                </a:solidFill>
                <a:latin typeface="+mn-lt"/>
                <a:ea typeface="+mn-ea"/>
                <a:cs typeface="+mn-cs"/>
              </a:defRPr>
            </a:lvl4pPr>
            <a:lvl5pPr marL="0" indent="1828754" algn="l" defTabSz="914400" rtl="0" eaLnBrk="1" latinLnBrk="0" hangingPunct="1">
              <a:lnSpc>
                <a:spcPct val="110000"/>
              </a:lnSpc>
              <a:spcBef>
                <a:spcPts val="500"/>
              </a:spcBef>
              <a:buSzTx/>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Helvetica Neue"/>
            </a:endParaRPr>
          </a:p>
          <a:p>
            <a:r>
              <a:rPr lang="en-US" sz="2800" b="1" dirty="0">
                <a:latin typeface="Helvetica Neue"/>
              </a:rPr>
              <a:t>Gwen Nguyen, Ph.D.</a:t>
            </a:r>
          </a:p>
          <a:p>
            <a:r>
              <a:rPr lang="en-US" sz="2800" dirty="0">
                <a:latin typeface="Helvetica Neue"/>
                <a:hlinkClick r:id="rId3"/>
              </a:rPr>
              <a:t>gnguyen@bccampus.ca</a:t>
            </a:r>
            <a:r>
              <a:rPr lang="en-US" sz="2800" dirty="0">
                <a:latin typeface="Helvetica Neue"/>
              </a:rPr>
              <a:t> </a:t>
            </a:r>
          </a:p>
          <a:p>
            <a:r>
              <a:rPr lang="en-US" dirty="0">
                <a:latin typeface="Helvetica Neue"/>
              </a:rPr>
              <a:t>June 02,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4AE5-6A5C-17CA-06A4-2CE60103517F}"/>
              </a:ext>
            </a:extLst>
          </p:cNvPr>
          <p:cNvSpPr>
            <a:spLocks noGrp="1"/>
          </p:cNvSpPr>
          <p:nvPr>
            <p:ph type="title"/>
          </p:nvPr>
        </p:nvSpPr>
        <p:spPr>
          <a:xfrm>
            <a:off x="4965429" y="391524"/>
            <a:ext cx="6586491" cy="1286160"/>
          </a:xfrm>
        </p:spPr>
        <p:txBody>
          <a:bodyPr anchor="b">
            <a:normAutofit/>
          </a:bodyPr>
          <a:lstStyle/>
          <a:p>
            <a:r>
              <a:rPr lang="en-US" b="1"/>
              <a:t>Relationships</a:t>
            </a:r>
          </a:p>
        </p:txBody>
      </p:sp>
      <p:sp>
        <p:nvSpPr>
          <p:cNvPr id="13" name="Content Placeholder 2">
            <a:extLst>
              <a:ext uri="{FF2B5EF4-FFF2-40B4-BE49-F238E27FC236}">
                <a16:creationId xmlns:a16="http://schemas.microsoft.com/office/drawing/2014/main" id="{AE8A51BE-FB6E-6A8D-9B2E-A7527A9DA131}"/>
              </a:ext>
            </a:extLst>
          </p:cNvPr>
          <p:cNvSpPr>
            <a:spLocks noGrp="1"/>
          </p:cNvSpPr>
          <p:nvPr>
            <p:ph idx="1"/>
          </p:nvPr>
        </p:nvSpPr>
        <p:spPr>
          <a:xfrm>
            <a:off x="4965431" y="2438400"/>
            <a:ext cx="6586489" cy="3785419"/>
          </a:xfrm>
        </p:spPr>
        <p:txBody>
          <a:bodyPr>
            <a:normAutofit/>
          </a:bodyPr>
          <a:lstStyle/>
          <a:p>
            <a:pPr fontAlgn="base"/>
            <a:r>
              <a:rPr lang="en-US" b="0" i="0" dirty="0">
                <a:effectLst/>
                <a:latin typeface="Open Sans" panose="020B0606030504020204" pitchFamily="34" charset="0"/>
              </a:rPr>
              <a:t>Are you able to use AI to make new connections or strengthen relationshi</a:t>
            </a:r>
            <a:r>
              <a:rPr lang="en-US" dirty="0">
                <a:latin typeface="Open Sans" panose="020B0606030504020204" pitchFamily="34" charset="0"/>
              </a:rPr>
              <a:t>ps that you have? </a:t>
            </a:r>
          </a:p>
          <a:p>
            <a:pPr fontAlgn="base"/>
            <a:r>
              <a:rPr lang="en-US" b="0" i="0" dirty="0">
                <a:effectLst/>
                <a:latin typeface="Open Sans" panose="020B0606030504020204" pitchFamily="34" charset="0"/>
              </a:rPr>
              <a:t>Are you able to avoid are negative relationships and interactions via these tools?</a:t>
            </a:r>
          </a:p>
          <a:p>
            <a:endParaRPr lang="en-US" dirty="0"/>
          </a:p>
        </p:txBody>
      </p:sp>
      <p:pic>
        <p:nvPicPr>
          <p:cNvPr id="14" name="Picture 4" descr="Lock with a love heart">
            <a:extLst>
              <a:ext uri="{FF2B5EF4-FFF2-40B4-BE49-F238E27FC236}">
                <a16:creationId xmlns:a16="http://schemas.microsoft.com/office/drawing/2014/main" id="{BF1BB10C-F1A9-E404-79DE-FA24AB3D0B2D}"/>
              </a:ext>
            </a:extLst>
          </p:cNvPr>
          <p:cNvPicPr>
            <a:picLocks noChangeAspect="1"/>
          </p:cNvPicPr>
          <p:nvPr/>
        </p:nvPicPr>
        <p:blipFill rotWithShape="1">
          <a:blip r:embed="rId3"/>
          <a:srcRect l="31264" r="30715"/>
          <a:stretch/>
        </p:blipFill>
        <p:spPr>
          <a:xfrm>
            <a:off x="20" y="10"/>
            <a:ext cx="4635571" cy="6857990"/>
          </a:xfrm>
          <a:prstGeom prst="rect">
            <a:avLst/>
          </a:prstGeom>
          <a:effectLst/>
        </p:spPr>
      </p:pic>
    </p:spTree>
    <p:extLst>
      <p:ext uri="{BB962C8B-B14F-4D97-AF65-F5344CB8AC3E}">
        <p14:creationId xmlns:p14="http://schemas.microsoft.com/office/powerpoint/2010/main" val="349534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044F19E-3CBC-8617-88B8-FDAD3F5CC30A}"/>
              </a:ext>
            </a:extLst>
          </p:cNvPr>
          <p:cNvSpPr>
            <a:spLocks noGrp="1"/>
          </p:cNvSpPr>
          <p:nvPr>
            <p:ph type="title"/>
          </p:nvPr>
        </p:nvSpPr>
        <p:spPr>
          <a:xfrm>
            <a:off x="3215424" y="1118688"/>
            <a:ext cx="5760846" cy="2310312"/>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Meaning</a:t>
            </a:r>
          </a:p>
        </p:txBody>
      </p:sp>
      <p:sp>
        <p:nvSpPr>
          <p:cNvPr id="3" name="Content Placeholder 2">
            <a:extLst>
              <a:ext uri="{FF2B5EF4-FFF2-40B4-BE49-F238E27FC236}">
                <a16:creationId xmlns:a16="http://schemas.microsoft.com/office/drawing/2014/main" id="{9D82E03A-674F-3E14-B998-E4B7F38F90AD}"/>
              </a:ext>
            </a:extLst>
          </p:cNvPr>
          <p:cNvSpPr>
            <a:spLocks noGrp="1"/>
          </p:cNvSpPr>
          <p:nvPr>
            <p:ph idx="1"/>
          </p:nvPr>
        </p:nvSpPr>
        <p:spPr>
          <a:xfrm>
            <a:off x="3215729" y="4165152"/>
            <a:ext cx="7676994" cy="1669989"/>
          </a:xfrm>
        </p:spPr>
        <p:txBody>
          <a:bodyPr vert="horz" lIns="91440" tIns="45720" rIns="91440" bIns="45720" rtlCol="0">
            <a:noAutofit/>
          </a:bodyPr>
          <a:lstStyle/>
          <a:p>
            <a:pPr marL="0" indent="0" algn="ctr">
              <a:buNone/>
            </a:pPr>
            <a:r>
              <a:rPr lang="en-US" sz="3600" b="0" i="0" kern="1200" dirty="0">
                <a:solidFill>
                  <a:schemeClr val="tx2"/>
                </a:solidFill>
                <a:effectLst/>
                <a:latin typeface="+mn-lt"/>
                <a:ea typeface="+mn-ea"/>
                <a:cs typeface="+mn-cs"/>
              </a:rPr>
              <a:t>Does your use of these AI </a:t>
            </a:r>
            <a:r>
              <a:rPr lang="en-US" sz="3600" kern="1200" dirty="0">
                <a:solidFill>
                  <a:schemeClr val="tx2"/>
                </a:solidFill>
                <a:latin typeface="+mn-lt"/>
                <a:ea typeface="+mn-ea"/>
                <a:cs typeface="+mn-cs"/>
              </a:rPr>
              <a:t>tools </a:t>
            </a:r>
            <a:r>
              <a:rPr lang="en-US" sz="3600" b="0" i="0" kern="1200" dirty="0">
                <a:solidFill>
                  <a:schemeClr val="tx2"/>
                </a:solidFill>
                <a:effectLst/>
                <a:latin typeface="+mn-lt"/>
                <a:ea typeface="+mn-ea"/>
                <a:cs typeface="+mn-cs"/>
              </a:rPr>
              <a:t>help you achieve greater meaning? </a:t>
            </a:r>
            <a:endParaRPr lang="en-US" sz="3600" kern="1200" dirty="0">
              <a:solidFill>
                <a:schemeClr val="tx2"/>
              </a:solidFill>
              <a:latin typeface="+mn-lt"/>
              <a:ea typeface="+mn-ea"/>
              <a:cs typeface="+mn-cs"/>
            </a:endParaRPr>
          </a:p>
        </p:txBody>
      </p:sp>
    </p:spTree>
    <p:extLst>
      <p:ext uri="{BB962C8B-B14F-4D97-AF65-F5344CB8AC3E}">
        <p14:creationId xmlns:p14="http://schemas.microsoft.com/office/powerpoint/2010/main" val="250009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8149E28-F0F6-9F24-4388-6B8EE16553A8}"/>
              </a:ext>
            </a:extLst>
          </p:cNvPr>
          <p:cNvSpPr>
            <a:spLocks noGrp="1"/>
          </p:cNvSpPr>
          <p:nvPr>
            <p:ph type="title"/>
          </p:nvPr>
        </p:nvSpPr>
        <p:spPr>
          <a:xfrm>
            <a:off x="911597" y="949045"/>
            <a:ext cx="9833548" cy="1325563"/>
          </a:xfrm>
        </p:spPr>
        <p:txBody>
          <a:bodyPr anchor="b">
            <a:normAutofit/>
          </a:bodyPr>
          <a:lstStyle/>
          <a:p>
            <a:pPr algn="ctr"/>
            <a:r>
              <a:rPr lang="en-US" sz="6600" b="1" dirty="0">
                <a:solidFill>
                  <a:schemeClr val="tx2"/>
                </a:solidFill>
              </a:rPr>
              <a:t>Accomplishment</a:t>
            </a:r>
            <a:endParaRPr lang="en-CA" sz="6600" b="1"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EAE540D-6774-DBD2-F279-E587A9900075}"/>
              </a:ext>
            </a:extLst>
          </p:cNvPr>
          <p:cNvSpPr>
            <a:spLocks noGrp="1"/>
          </p:cNvSpPr>
          <p:nvPr>
            <p:ph idx="1"/>
          </p:nvPr>
        </p:nvSpPr>
        <p:spPr>
          <a:xfrm>
            <a:off x="1478392" y="3128036"/>
            <a:ext cx="9833548" cy="2693976"/>
          </a:xfrm>
        </p:spPr>
        <p:txBody>
          <a:bodyPr>
            <a:normAutofit/>
          </a:bodyPr>
          <a:lstStyle/>
          <a:p>
            <a:pPr marL="0" indent="0">
              <a:buNone/>
            </a:pPr>
            <a:r>
              <a:rPr lang="en-US" sz="3600" b="0" i="0" dirty="0">
                <a:solidFill>
                  <a:schemeClr val="tx2"/>
                </a:solidFill>
                <a:effectLst/>
                <a:latin typeface="Roboto" panose="02000000000000000000" pitchFamily="2" charset="0"/>
              </a:rPr>
              <a:t>Does using AI help </a:t>
            </a:r>
            <a:r>
              <a:rPr lang="en-US" sz="3600" dirty="0">
                <a:solidFill>
                  <a:schemeClr val="tx2"/>
                </a:solidFill>
                <a:latin typeface="Roboto" panose="02000000000000000000" pitchFamily="2" charset="0"/>
              </a:rPr>
              <a:t>you:</a:t>
            </a:r>
          </a:p>
          <a:p>
            <a:pPr>
              <a:buFontTx/>
              <a:buChar char="-"/>
            </a:pPr>
            <a:r>
              <a:rPr lang="en-US" sz="3600" dirty="0">
                <a:solidFill>
                  <a:schemeClr val="tx2"/>
                </a:solidFill>
                <a:latin typeface="Roboto" panose="02000000000000000000" pitchFamily="2" charset="0"/>
              </a:rPr>
              <a:t>aim higher?</a:t>
            </a:r>
          </a:p>
          <a:p>
            <a:pPr>
              <a:buFontTx/>
              <a:buChar char="-"/>
            </a:pPr>
            <a:r>
              <a:rPr lang="en-US" sz="3600" dirty="0">
                <a:solidFill>
                  <a:schemeClr val="tx2"/>
                </a:solidFill>
                <a:latin typeface="Roboto" panose="02000000000000000000" pitchFamily="2" charset="0"/>
              </a:rPr>
              <a:t>allow time to celebrate little things?</a:t>
            </a:r>
            <a:endParaRPr lang="en-CA" sz="36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398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25AE-BF86-2A55-0419-F1C6D7DA4114}"/>
              </a:ext>
            </a:extLst>
          </p:cNvPr>
          <p:cNvSpPr>
            <a:spLocks noGrp="1"/>
          </p:cNvSpPr>
          <p:nvPr>
            <p:ph type="title"/>
          </p:nvPr>
        </p:nvSpPr>
        <p:spPr>
          <a:xfrm>
            <a:off x="0" y="0"/>
            <a:ext cx="10515600" cy="1133693"/>
          </a:xfrm>
        </p:spPr>
        <p:txBody>
          <a:bodyPr>
            <a:normAutofit/>
          </a:bodyPr>
          <a:lstStyle/>
          <a:p>
            <a:r>
              <a:rPr lang="en-US" sz="5200"/>
              <a:t>5-5-5 for Think-Pair-Share</a:t>
            </a:r>
            <a:endParaRPr lang="en-CA" sz="5200"/>
          </a:p>
        </p:txBody>
      </p:sp>
      <p:graphicFrame>
        <p:nvGraphicFramePr>
          <p:cNvPr id="4" name="Content Placeholder 3">
            <a:extLst>
              <a:ext uri="{FF2B5EF4-FFF2-40B4-BE49-F238E27FC236}">
                <a16:creationId xmlns:a16="http://schemas.microsoft.com/office/drawing/2014/main" id="{34C41F43-E848-9442-D53E-3A8AE585F01D}"/>
              </a:ext>
            </a:extLst>
          </p:cNvPr>
          <p:cNvGraphicFramePr>
            <a:graphicFrameLocks noGrp="1"/>
          </p:cNvGraphicFramePr>
          <p:nvPr>
            <p:ph idx="1"/>
            <p:extLst>
              <p:ext uri="{D42A27DB-BD31-4B8C-83A1-F6EECF244321}">
                <p14:modId xmlns:p14="http://schemas.microsoft.com/office/powerpoint/2010/main" val="3411537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71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F542-CF63-9499-4C54-258EB2842F5B}"/>
              </a:ext>
            </a:extLst>
          </p:cNvPr>
          <p:cNvSpPr>
            <a:spLocks noGrp="1"/>
          </p:cNvSpPr>
          <p:nvPr>
            <p:ph type="title"/>
          </p:nvPr>
        </p:nvSpPr>
        <p:spPr/>
        <p:txBody>
          <a:bodyPr/>
          <a:lstStyle/>
          <a:p>
            <a:r>
              <a:rPr lang="en-US" b="1" dirty="0"/>
              <a:t>Reference</a:t>
            </a:r>
            <a:endParaRPr lang="en-CA" b="1" dirty="0"/>
          </a:p>
        </p:txBody>
      </p:sp>
      <p:sp>
        <p:nvSpPr>
          <p:cNvPr id="3" name="Content Placeholder 2">
            <a:extLst>
              <a:ext uri="{FF2B5EF4-FFF2-40B4-BE49-F238E27FC236}">
                <a16:creationId xmlns:a16="http://schemas.microsoft.com/office/drawing/2014/main" id="{A64705CD-51B8-4EC1-8549-C1093BBED800}"/>
              </a:ext>
            </a:extLst>
          </p:cNvPr>
          <p:cNvSpPr>
            <a:spLocks noGrp="1"/>
          </p:cNvSpPr>
          <p:nvPr>
            <p:ph idx="1"/>
          </p:nvPr>
        </p:nvSpPr>
        <p:spPr/>
        <p:txBody>
          <a:bodyPr>
            <a:normAutofit/>
          </a:bodyPr>
          <a:lstStyle/>
          <a:p>
            <a:pPr marL="0" indent="0">
              <a:buNone/>
            </a:pPr>
            <a:r>
              <a:rPr lang="en-US" sz="2000" b="0" i="0" dirty="0" err="1">
                <a:solidFill>
                  <a:srgbClr val="000000"/>
                </a:solidFill>
                <a:effectLst/>
              </a:rPr>
              <a:t>Cecchinato</a:t>
            </a:r>
            <a:r>
              <a:rPr lang="en-US" sz="2000" b="0" i="0" dirty="0">
                <a:solidFill>
                  <a:srgbClr val="000000"/>
                </a:solidFill>
                <a:effectLst/>
              </a:rPr>
              <a:t>, M. E. et al. (2019). Designing for Digital Wellbeing: A Research &amp; Practice Agenda. In </a:t>
            </a:r>
            <a:r>
              <a:rPr lang="en-US" sz="2000" b="0" i="1" dirty="0">
                <a:solidFill>
                  <a:srgbClr val="000000"/>
                </a:solidFill>
                <a:effectLst/>
              </a:rPr>
              <a:t>Extended Abstracts of the 2019 CHI Conference on Human Factors in Computing Systems</a:t>
            </a:r>
            <a:r>
              <a:rPr lang="en-US" sz="2000" b="0" i="0" dirty="0">
                <a:solidFill>
                  <a:srgbClr val="000000"/>
                </a:solidFill>
                <a:effectLst/>
              </a:rPr>
              <a:t> (Glasgow, Scotland </a:t>
            </a:r>
            <a:r>
              <a:rPr lang="en-US" sz="2000" b="0" i="0" dirty="0" err="1">
                <a:solidFill>
                  <a:srgbClr val="000000"/>
                </a:solidFill>
                <a:effectLst/>
              </a:rPr>
              <a:t>Uk</a:t>
            </a:r>
            <a:r>
              <a:rPr lang="en-US" sz="2000" b="0" i="0" dirty="0">
                <a:solidFill>
                  <a:srgbClr val="000000"/>
                </a:solidFill>
                <a:effectLst/>
              </a:rPr>
              <a:t>) (CHI EA ’19). Association for Computing Machinery, New York, NY, USA, 1-8. https://doi.org/10.1145/3290607.3298998 </a:t>
            </a:r>
          </a:p>
          <a:p>
            <a:pPr marL="0" indent="0">
              <a:buNone/>
            </a:pPr>
            <a:r>
              <a:rPr lang="en-US" sz="2000" b="0" i="0" dirty="0" err="1">
                <a:solidFill>
                  <a:srgbClr val="000000"/>
                </a:solidFill>
                <a:effectLst/>
              </a:rPr>
              <a:t>Harward</a:t>
            </a:r>
            <a:r>
              <a:rPr lang="en-US" sz="2000" b="0" i="0" dirty="0">
                <a:solidFill>
                  <a:srgbClr val="000000"/>
                </a:solidFill>
                <a:effectLst/>
              </a:rPr>
              <a:t>, D. W. (2016). Well-being essays and provocations: Significance and implications for higher education, in D. </a:t>
            </a:r>
            <a:r>
              <a:rPr lang="en-US" sz="2000" b="0" i="0" dirty="0" err="1">
                <a:solidFill>
                  <a:srgbClr val="000000"/>
                </a:solidFill>
                <a:effectLst/>
              </a:rPr>
              <a:t>Harward</a:t>
            </a:r>
            <a:r>
              <a:rPr lang="en-US" sz="2000" b="0" i="0" dirty="0">
                <a:solidFill>
                  <a:srgbClr val="000000"/>
                </a:solidFill>
                <a:effectLst/>
              </a:rPr>
              <a:t> (Ed) Well-being and Higher Education: A strategy for change and Realization of Education’s Greater Purpose, p. 3-17.  </a:t>
            </a:r>
          </a:p>
          <a:p>
            <a:pPr marL="0" indent="0">
              <a:buNone/>
            </a:pPr>
            <a:r>
              <a:rPr lang="en-US" sz="2000" b="0" i="0" dirty="0">
                <a:solidFill>
                  <a:srgbClr val="000000"/>
                </a:solidFill>
                <a:effectLst/>
              </a:rPr>
              <a:t>Joint Information Systems Committee (JISC). (2015). </a:t>
            </a:r>
            <a:r>
              <a:rPr lang="en-US" sz="2000" b="0" i="1" dirty="0">
                <a:solidFill>
                  <a:srgbClr val="000000"/>
                </a:solidFill>
                <a:effectLst/>
              </a:rPr>
              <a:t>Building digital capabilities: The six elements defined</a:t>
            </a:r>
            <a:r>
              <a:rPr lang="en-US" sz="2000" b="0" i="0" dirty="0">
                <a:solidFill>
                  <a:srgbClr val="000000"/>
                </a:solidFill>
                <a:effectLst/>
              </a:rPr>
              <a:t>. </a:t>
            </a:r>
            <a:r>
              <a:rPr lang="en-US" sz="2000" b="0" i="0" dirty="0">
                <a:solidFill>
                  <a:srgbClr val="000000"/>
                </a:solidFill>
                <a:effectLst/>
                <a:hlinkClick r:id="rId2"/>
              </a:rPr>
              <a:t>https://repository.jisc.ac.uk/6611/1/JFL0066F_DIGIGAP_MOD_IND_FRAME.PDF</a:t>
            </a:r>
            <a:r>
              <a:rPr lang="en-US" sz="2000" b="0" i="0" dirty="0">
                <a:solidFill>
                  <a:srgbClr val="000000"/>
                </a:solidFill>
                <a:effectLst/>
              </a:rPr>
              <a:t>  </a:t>
            </a:r>
          </a:p>
          <a:p>
            <a:pPr marL="0" indent="0">
              <a:buNone/>
            </a:pPr>
            <a:r>
              <a:rPr lang="en-US" sz="2000" b="0" i="0" dirty="0">
                <a:solidFill>
                  <a:srgbClr val="000000"/>
                </a:solidFill>
                <a:effectLst/>
              </a:rPr>
              <a:t>Seligman, M. (2012). </a:t>
            </a:r>
            <a:r>
              <a:rPr lang="en-US" sz="2000" b="0" i="1" dirty="0">
                <a:solidFill>
                  <a:srgbClr val="000000"/>
                </a:solidFill>
                <a:effectLst/>
              </a:rPr>
              <a:t>Flourish: A visionary new understanding of happiness and well-being.</a:t>
            </a:r>
            <a:r>
              <a:rPr lang="en-US" sz="2000" b="0" i="0" dirty="0">
                <a:solidFill>
                  <a:srgbClr val="000000"/>
                </a:solidFill>
                <a:effectLst/>
              </a:rPr>
              <a:t> Free Press. </a:t>
            </a:r>
            <a:endParaRPr lang="en-CA" sz="2000" dirty="0"/>
          </a:p>
        </p:txBody>
      </p:sp>
    </p:spTree>
    <p:extLst>
      <p:ext uri="{BB962C8B-B14F-4D97-AF65-F5344CB8AC3E}">
        <p14:creationId xmlns:p14="http://schemas.microsoft.com/office/powerpoint/2010/main" val="39941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D602-A106-5BBC-8F7A-8D528D8D51ED}"/>
              </a:ext>
            </a:extLst>
          </p:cNvPr>
          <p:cNvSpPr>
            <a:spLocks noGrp="1"/>
          </p:cNvSpPr>
          <p:nvPr>
            <p:ph type="title"/>
          </p:nvPr>
        </p:nvSpPr>
        <p:spPr>
          <a:xfrm>
            <a:off x="640080" y="325369"/>
            <a:ext cx="4368602" cy="1956841"/>
          </a:xfrm>
        </p:spPr>
        <p:txBody>
          <a:bodyPr anchor="b">
            <a:normAutofit/>
          </a:bodyPr>
          <a:lstStyle/>
          <a:p>
            <a:r>
              <a:rPr lang="en-US" sz="5400" b="1"/>
              <a:t>Outline:</a:t>
            </a:r>
            <a:endParaRPr lang="en-CA" sz="5400" b="1"/>
          </a:p>
        </p:txBody>
      </p:sp>
      <p:sp>
        <p:nvSpPr>
          <p:cNvPr id="3" name="Content Placeholder 2">
            <a:extLst>
              <a:ext uri="{FF2B5EF4-FFF2-40B4-BE49-F238E27FC236}">
                <a16:creationId xmlns:a16="http://schemas.microsoft.com/office/drawing/2014/main" id="{2523791F-2C06-42E9-8EF4-989C147E8D5D}"/>
              </a:ext>
            </a:extLst>
          </p:cNvPr>
          <p:cNvSpPr>
            <a:spLocks noGrp="1"/>
          </p:cNvSpPr>
          <p:nvPr>
            <p:ph idx="1"/>
          </p:nvPr>
        </p:nvSpPr>
        <p:spPr>
          <a:xfrm>
            <a:off x="640080" y="2872899"/>
            <a:ext cx="4627139" cy="3855480"/>
          </a:xfrm>
        </p:spPr>
        <p:txBody>
          <a:bodyPr>
            <a:normAutofit/>
          </a:bodyPr>
          <a:lstStyle/>
          <a:p>
            <a:r>
              <a:rPr lang="en-US" dirty="0"/>
              <a:t>What is digital well-being? </a:t>
            </a:r>
          </a:p>
          <a:p>
            <a:r>
              <a:rPr lang="en-US" dirty="0"/>
              <a:t>From </a:t>
            </a:r>
            <a:r>
              <a:rPr lang="en-US" i="1" dirty="0"/>
              <a:t>digital aware </a:t>
            </a:r>
            <a:r>
              <a:rPr lang="en-US" dirty="0"/>
              <a:t>to </a:t>
            </a:r>
            <a:r>
              <a:rPr lang="en-US" i="1" dirty="0"/>
              <a:t>digital healthy </a:t>
            </a:r>
            <a:r>
              <a:rPr lang="en-US" dirty="0"/>
              <a:t>in digital spaces</a:t>
            </a:r>
          </a:p>
          <a:p>
            <a:r>
              <a:rPr lang="en-US" dirty="0"/>
              <a:t>Digitally healthy with the PERMA framework when learning with AI tools</a:t>
            </a:r>
          </a:p>
        </p:txBody>
      </p:sp>
      <p:pic>
        <p:nvPicPr>
          <p:cNvPr id="5" name="Picture 4" descr="Icon&#10;&#10;Description automatically generated">
            <a:extLst>
              <a:ext uri="{FF2B5EF4-FFF2-40B4-BE49-F238E27FC236}">
                <a16:creationId xmlns:a16="http://schemas.microsoft.com/office/drawing/2014/main" id="{21E89150-9D5A-FEBE-D61E-CA49EBE931EC}"/>
              </a:ext>
            </a:extLst>
          </p:cNvPr>
          <p:cNvPicPr>
            <a:picLocks noChangeAspect="1"/>
          </p:cNvPicPr>
          <p:nvPr/>
        </p:nvPicPr>
        <p:blipFill rotWithShape="1">
          <a:blip r:embed="rId2">
            <a:extLst>
              <a:ext uri="{28A0092B-C50C-407E-A947-70E740481C1C}">
                <a14:useLocalDpi xmlns:a14="http://schemas.microsoft.com/office/drawing/2010/main" val="0"/>
              </a:ext>
            </a:extLst>
          </a:blip>
          <a:srcRect l="7872" r="25174" b="-1"/>
          <a:stretch/>
        </p:blipFill>
        <p:spPr>
          <a:xfrm>
            <a:off x="5294714" y="-36576"/>
            <a:ext cx="6842088" cy="68214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4642A8B6-6420-55FF-1844-C64DE98EE9E3}"/>
              </a:ext>
            </a:extLst>
          </p:cNvPr>
          <p:cNvSpPr txBox="1"/>
          <p:nvPr/>
        </p:nvSpPr>
        <p:spPr>
          <a:xfrm>
            <a:off x="6924782" y="6359047"/>
            <a:ext cx="4756935" cy="369332"/>
          </a:xfrm>
          <a:prstGeom prst="rect">
            <a:avLst/>
          </a:prstGeom>
          <a:noFill/>
        </p:spPr>
        <p:txBody>
          <a:bodyPr wrap="square" rtlCol="0">
            <a:spAutoFit/>
          </a:bodyPr>
          <a:lstStyle/>
          <a:p>
            <a:r>
              <a:rPr lang="en-US"/>
              <a:t>Photo by Leone Venter via </a:t>
            </a:r>
            <a:r>
              <a:rPr lang="en-US" err="1">
                <a:hlinkClick r:id="rId3"/>
              </a:rPr>
              <a:t>unsplash</a:t>
            </a:r>
            <a:endParaRPr lang="en-CA"/>
          </a:p>
        </p:txBody>
      </p:sp>
    </p:spTree>
    <p:extLst>
      <p:ext uri="{BB962C8B-B14F-4D97-AF65-F5344CB8AC3E}">
        <p14:creationId xmlns:p14="http://schemas.microsoft.com/office/powerpoint/2010/main" val="195430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5C50-0494-3F77-3F2F-D06C8C54E21B}"/>
              </a:ext>
            </a:extLst>
          </p:cNvPr>
          <p:cNvSpPr>
            <a:spLocks noGrp="1"/>
          </p:cNvSpPr>
          <p:nvPr>
            <p:ph type="title"/>
          </p:nvPr>
        </p:nvSpPr>
        <p:spPr>
          <a:xfrm>
            <a:off x="1011766" y="1202236"/>
            <a:ext cx="10168467" cy="1275613"/>
          </a:xfrm>
        </p:spPr>
        <p:txBody>
          <a:bodyPr>
            <a:normAutofit fontScale="90000"/>
          </a:bodyPr>
          <a:lstStyle/>
          <a:p>
            <a:r>
              <a:rPr lang="en-US" b="1" dirty="0"/>
              <a:t>What comes to mind when you hear “</a:t>
            </a:r>
            <a:r>
              <a:rPr lang="en-US" b="1" i="1" dirty="0"/>
              <a:t>digital well-being</a:t>
            </a:r>
            <a:r>
              <a:rPr lang="en-US" b="1" dirty="0"/>
              <a:t>”? </a:t>
            </a:r>
            <a:endParaRPr lang="en-CA" sz="3100" b="1" dirty="0"/>
          </a:p>
        </p:txBody>
      </p:sp>
      <p:sp>
        <p:nvSpPr>
          <p:cNvPr id="7" name="TextBox 6">
            <a:extLst>
              <a:ext uri="{FF2B5EF4-FFF2-40B4-BE49-F238E27FC236}">
                <a16:creationId xmlns:a16="http://schemas.microsoft.com/office/drawing/2014/main" id="{E9163814-DCA1-A33D-C2D2-111954B13E35}"/>
              </a:ext>
            </a:extLst>
          </p:cNvPr>
          <p:cNvSpPr txBox="1"/>
          <p:nvPr/>
        </p:nvSpPr>
        <p:spPr>
          <a:xfrm>
            <a:off x="3046751" y="3240586"/>
            <a:ext cx="8133482" cy="1323439"/>
          </a:xfrm>
          <a:prstGeom prst="rect">
            <a:avLst/>
          </a:prstGeom>
          <a:noFill/>
        </p:spPr>
        <p:txBody>
          <a:bodyPr wrap="square">
            <a:spAutoFit/>
          </a:bodyPr>
          <a:lstStyle/>
          <a:p>
            <a:r>
              <a:rPr lang="en-US" sz="4000" b="0" i="0" dirty="0">
                <a:effectLst/>
                <a:latin typeface="Roboto" panose="02000000000000000000" pitchFamily="2" charset="0"/>
              </a:rPr>
              <a:t>Participants can vote at </a:t>
            </a:r>
            <a:r>
              <a:rPr lang="en-US" sz="4000" b="1" i="0" u="sng" dirty="0">
                <a:effectLst/>
                <a:latin typeface="Roboto" panose="02000000000000000000" pitchFamily="2" charset="0"/>
                <a:hlinkClick r:id="rId2"/>
              </a:rPr>
              <a:t>Slido.com</a:t>
            </a:r>
            <a:r>
              <a:rPr lang="en-US" sz="4000" b="0" i="0" dirty="0">
                <a:effectLst/>
                <a:latin typeface="Roboto" panose="02000000000000000000" pitchFamily="2" charset="0"/>
              </a:rPr>
              <a:t> with </a:t>
            </a:r>
            <a:r>
              <a:rPr lang="en-US" sz="4000" b="1" i="0" u="sng" dirty="0">
                <a:effectLst/>
                <a:latin typeface="Roboto" panose="02000000000000000000" pitchFamily="2" charset="0"/>
              </a:rPr>
              <a:t>#3807392</a:t>
            </a:r>
            <a:endParaRPr lang="en-CA" sz="4000" dirty="0"/>
          </a:p>
        </p:txBody>
      </p:sp>
    </p:spTree>
    <p:extLst>
      <p:ext uri="{BB962C8B-B14F-4D97-AF65-F5344CB8AC3E}">
        <p14:creationId xmlns:p14="http://schemas.microsoft.com/office/powerpoint/2010/main" val="18506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6C41-F856-D8FA-A4F0-D723F414BA90}"/>
              </a:ext>
            </a:extLst>
          </p:cNvPr>
          <p:cNvSpPr>
            <a:spLocks noGrp="1"/>
          </p:cNvSpPr>
          <p:nvPr>
            <p:ph type="title"/>
          </p:nvPr>
        </p:nvSpPr>
        <p:spPr>
          <a:xfrm>
            <a:off x="472440" y="456565"/>
            <a:ext cx="10515600" cy="1325563"/>
          </a:xfrm>
        </p:spPr>
        <p:txBody>
          <a:bodyPr/>
          <a:lstStyle/>
          <a:p>
            <a:r>
              <a:rPr lang="en-US" b="1" dirty="0"/>
              <a:t>Digital Well-being</a:t>
            </a:r>
            <a:endParaRPr lang="en-CA" b="1" dirty="0"/>
          </a:p>
        </p:txBody>
      </p:sp>
      <p:sp>
        <p:nvSpPr>
          <p:cNvPr id="3" name="Content Placeholder 2">
            <a:extLst>
              <a:ext uri="{FF2B5EF4-FFF2-40B4-BE49-F238E27FC236}">
                <a16:creationId xmlns:a16="http://schemas.microsoft.com/office/drawing/2014/main" id="{A55AD8DF-8F12-92E9-5968-A1EB25D643FC}"/>
              </a:ext>
            </a:extLst>
          </p:cNvPr>
          <p:cNvSpPr>
            <a:spLocks noGrp="1"/>
          </p:cNvSpPr>
          <p:nvPr>
            <p:ph idx="1"/>
          </p:nvPr>
        </p:nvSpPr>
        <p:spPr>
          <a:xfrm>
            <a:off x="2176272" y="2670047"/>
            <a:ext cx="9177528" cy="3506915"/>
          </a:xfrm>
        </p:spPr>
        <p:txBody>
          <a:bodyPr>
            <a:normAutofit/>
          </a:bodyPr>
          <a:lstStyle/>
          <a:p>
            <a:pPr marL="0" indent="0">
              <a:buNone/>
            </a:pPr>
            <a:r>
              <a:rPr lang="en-US" dirty="0">
                <a:solidFill>
                  <a:srgbClr val="000000"/>
                </a:solidFill>
                <a:latin typeface="Helvetica Neue Light"/>
              </a:rPr>
              <a:t>D</a:t>
            </a:r>
            <a:r>
              <a:rPr lang="en-US" b="0" i="0" dirty="0">
                <a:solidFill>
                  <a:srgbClr val="000000"/>
                </a:solidFill>
                <a:effectLst/>
                <a:latin typeface="Helvetica Neue Light"/>
              </a:rPr>
              <a:t>igital well-being means using technology in a way that promotes learners’ and educators’ success and holistic health. It is the capacity to use technologies to support personal health, safety, and relationships. It is the conscious use of technology as well as strategies to manage technology when it negatively impacts your health and to establish a work–life balance in digital spaces (</a:t>
            </a:r>
            <a:r>
              <a:rPr lang="en-US" b="0" i="0" u="none" strike="noStrike" dirty="0">
                <a:solidFill>
                  <a:srgbClr val="005E80"/>
                </a:solidFill>
                <a:effectLst/>
                <a:latin typeface="Helvetica Neue Light"/>
                <a:hlinkClick r:id="rId2"/>
              </a:rPr>
              <a:t>JISC</a:t>
            </a:r>
            <a:r>
              <a:rPr lang="en-US" b="0" i="0" dirty="0">
                <a:solidFill>
                  <a:srgbClr val="000000"/>
                </a:solidFill>
                <a:effectLst/>
                <a:latin typeface="Helvetica Neue Light"/>
              </a:rPr>
              <a:t>, 2015). </a:t>
            </a:r>
            <a:endParaRPr lang="en-CA" dirty="0"/>
          </a:p>
        </p:txBody>
      </p:sp>
    </p:spTree>
    <p:extLst>
      <p:ext uri="{BB962C8B-B14F-4D97-AF65-F5344CB8AC3E}">
        <p14:creationId xmlns:p14="http://schemas.microsoft.com/office/powerpoint/2010/main" val="24920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EBD0-D180-3E49-3930-F5311A4F04FF}"/>
              </a:ext>
            </a:extLst>
          </p:cNvPr>
          <p:cNvSpPr>
            <a:spLocks noGrp="1"/>
          </p:cNvSpPr>
          <p:nvPr>
            <p:ph type="title"/>
          </p:nvPr>
        </p:nvSpPr>
        <p:spPr/>
        <p:txBody>
          <a:bodyPr/>
          <a:lstStyle/>
          <a:p>
            <a:endParaRPr lang="en-CA"/>
          </a:p>
        </p:txBody>
      </p:sp>
      <p:pic>
        <p:nvPicPr>
          <p:cNvPr id="1026" name="Picture 2" descr="aerial photography of cars on road intersection">
            <a:extLst>
              <a:ext uri="{FF2B5EF4-FFF2-40B4-BE49-F238E27FC236}">
                <a16:creationId xmlns:a16="http://schemas.microsoft.com/office/drawing/2014/main" id="{ACC213FA-999F-48CD-4B76-27C95BF01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71C677-4948-134B-7748-6820DCA8D621}"/>
              </a:ext>
            </a:extLst>
          </p:cNvPr>
          <p:cNvSpPr txBox="1"/>
          <p:nvPr/>
        </p:nvSpPr>
        <p:spPr>
          <a:xfrm>
            <a:off x="8097012" y="6758713"/>
            <a:ext cx="6099048" cy="369332"/>
          </a:xfrm>
          <a:prstGeom prst="rect">
            <a:avLst/>
          </a:prstGeom>
          <a:noFill/>
        </p:spPr>
        <p:txBody>
          <a:bodyPr wrap="square">
            <a:spAutoFit/>
          </a:bodyPr>
          <a:lstStyle/>
          <a:p>
            <a:r>
              <a:rPr lang="en-US"/>
              <a:t>Picture by John </a:t>
            </a:r>
            <a:r>
              <a:rPr lang="en-US" err="1"/>
              <a:t>Matychuk</a:t>
            </a:r>
            <a:r>
              <a:rPr lang="en-US"/>
              <a:t> on </a:t>
            </a:r>
            <a:r>
              <a:rPr lang="en-US" err="1">
                <a:hlinkClick r:id="rId4"/>
              </a:rPr>
              <a:t>unsplash</a:t>
            </a:r>
            <a:endParaRPr lang="en-CA"/>
          </a:p>
        </p:txBody>
      </p:sp>
    </p:spTree>
    <p:extLst>
      <p:ext uri="{BB962C8B-B14F-4D97-AF65-F5344CB8AC3E}">
        <p14:creationId xmlns:p14="http://schemas.microsoft.com/office/powerpoint/2010/main" val="321907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900AC1-9690-3C46-6ADB-9A2FB35606BD}"/>
              </a:ext>
            </a:extLst>
          </p:cNvPr>
          <p:cNvSpPr>
            <a:spLocks noGrp="1"/>
          </p:cNvSpPr>
          <p:nvPr>
            <p:ph type="title"/>
          </p:nvPr>
        </p:nvSpPr>
        <p:spPr>
          <a:xfrm>
            <a:off x="4654296" y="265176"/>
            <a:ext cx="6894576" cy="1783080"/>
          </a:xfrm>
        </p:spPr>
        <p:txBody>
          <a:bodyPr vert="horz" lIns="91440" tIns="45720" rIns="91440" bIns="45720" rtlCol="0" anchor="b">
            <a:normAutofit/>
          </a:bodyPr>
          <a:lstStyle/>
          <a:p>
            <a:r>
              <a:rPr lang="en-US" sz="5400"/>
              <a:t>From </a:t>
            </a:r>
            <a:r>
              <a:rPr lang="en-US" sz="5400" b="1"/>
              <a:t>“</a:t>
            </a:r>
            <a:r>
              <a:rPr lang="en-US" sz="5400" b="1" i="1"/>
              <a:t>digitally aware” </a:t>
            </a:r>
            <a:r>
              <a:rPr lang="en-US" sz="5400"/>
              <a:t>to </a:t>
            </a:r>
            <a:r>
              <a:rPr lang="en-US" sz="5400" b="1"/>
              <a:t>“</a:t>
            </a:r>
            <a:r>
              <a:rPr lang="en-US" sz="5400" b="1" i="1"/>
              <a:t>digitally healthy”</a:t>
            </a:r>
          </a:p>
        </p:txBody>
      </p:sp>
      <p:sp>
        <p:nvSpPr>
          <p:cNvPr id="9" name="Content Placeholder 8">
            <a:extLst>
              <a:ext uri="{FF2B5EF4-FFF2-40B4-BE49-F238E27FC236}">
                <a16:creationId xmlns:a16="http://schemas.microsoft.com/office/drawing/2014/main" id="{C800A54C-C539-EA18-F99F-C6DAC34E12A8}"/>
              </a:ext>
            </a:extLst>
          </p:cNvPr>
          <p:cNvSpPr>
            <a:spLocks noGrp="1"/>
          </p:cNvSpPr>
          <p:nvPr>
            <p:ph sz="quarter" idx="4"/>
          </p:nvPr>
        </p:nvSpPr>
        <p:spPr>
          <a:xfrm>
            <a:off x="6776090" y="5473189"/>
            <a:ext cx="4234032" cy="1304793"/>
          </a:xfrm>
        </p:spPr>
        <p:txBody>
          <a:bodyPr>
            <a:normAutofit/>
          </a:bodyPr>
          <a:lstStyle/>
          <a:p>
            <a:pPr marL="0" indent="0">
              <a:buNone/>
            </a:pPr>
            <a:r>
              <a:rPr lang="en-US"/>
              <a:t>Maintain a healthy balance between online and offline activities </a:t>
            </a:r>
          </a:p>
          <a:p>
            <a:pPr marL="0" indent="0">
              <a:buNone/>
            </a:pPr>
            <a:endParaRPr lang="en-CA"/>
          </a:p>
        </p:txBody>
      </p:sp>
      <p:graphicFrame>
        <p:nvGraphicFramePr>
          <p:cNvPr id="3" name="Diagram 2">
            <a:extLst>
              <a:ext uri="{FF2B5EF4-FFF2-40B4-BE49-F238E27FC236}">
                <a16:creationId xmlns:a16="http://schemas.microsoft.com/office/drawing/2014/main" id="{15D5CEFE-A82B-994A-3059-5C9795C5EAA9}"/>
              </a:ext>
            </a:extLst>
          </p:cNvPr>
          <p:cNvGraphicFramePr/>
          <p:nvPr>
            <p:extLst>
              <p:ext uri="{D42A27DB-BD31-4B8C-83A1-F6EECF244321}">
                <p14:modId xmlns:p14="http://schemas.microsoft.com/office/powerpoint/2010/main" val="519177679"/>
              </p:ext>
            </p:extLst>
          </p:nvPr>
        </p:nvGraphicFramePr>
        <p:xfrm>
          <a:off x="2142949" y="2854067"/>
          <a:ext cx="7165944"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descr="selective focus photography of hands holding yellow petaled flowers representing wellbeing">
            <a:extLst>
              <a:ext uri="{FF2B5EF4-FFF2-40B4-BE49-F238E27FC236}">
                <a16:creationId xmlns:a16="http://schemas.microsoft.com/office/drawing/2014/main" id="{03B61B0A-E1AF-31EF-21FF-EF4B77ED8F10}"/>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767"/>
            <a:ext cx="3811712" cy="25462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73CD35B-ACBE-8496-09DA-D301CA95D068}"/>
              </a:ext>
            </a:extLst>
          </p:cNvPr>
          <p:cNvSpPr txBox="1"/>
          <p:nvPr/>
        </p:nvSpPr>
        <p:spPr>
          <a:xfrm>
            <a:off x="166254" y="2472208"/>
            <a:ext cx="6059055" cy="307777"/>
          </a:xfrm>
          <a:prstGeom prst="rect">
            <a:avLst/>
          </a:prstGeom>
          <a:noFill/>
        </p:spPr>
        <p:txBody>
          <a:bodyPr wrap="square">
            <a:spAutoFit/>
          </a:bodyPr>
          <a:lstStyle/>
          <a:p>
            <a:r>
              <a:rPr lang="en-US" sz="1400"/>
              <a:t>Photo by Lina </a:t>
            </a:r>
            <a:r>
              <a:rPr lang="en-US" sz="1400" err="1"/>
              <a:t>Trochez</a:t>
            </a:r>
            <a:r>
              <a:rPr lang="en-US" sz="1400"/>
              <a:t> via </a:t>
            </a:r>
            <a:r>
              <a:rPr lang="en-US" sz="1400" err="1">
                <a:hlinkClick r:id="rId9"/>
              </a:rPr>
              <a:t>unsplash</a:t>
            </a:r>
            <a:endParaRPr lang="en-CA" sz="1400"/>
          </a:p>
        </p:txBody>
      </p:sp>
    </p:spTree>
    <p:extLst>
      <p:ext uri="{BB962C8B-B14F-4D97-AF65-F5344CB8AC3E}">
        <p14:creationId xmlns:p14="http://schemas.microsoft.com/office/powerpoint/2010/main" val="259040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A4D822-F684-0DA3-D62A-87E3EFD166AF}"/>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dirty="0"/>
              <a:t>PERMA framework </a:t>
            </a:r>
          </a:p>
        </p:txBody>
      </p:sp>
      <p:sp>
        <p:nvSpPr>
          <p:cNvPr id="2" name="TextBox 1">
            <a:extLst>
              <a:ext uri="{FF2B5EF4-FFF2-40B4-BE49-F238E27FC236}">
                <a16:creationId xmlns:a16="http://schemas.microsoft.com/office/drawing/2014/main" id="{EE7EA223-8062-9448-D24E-F301B92BA6EC}"/>
              </a:ext>
            </a:extLst>
          </p:cNvPr>
          <p:cNvSpPr txBox="1"/>
          <p:nvPr/>
        </p:nvSpPr>
        <p:spPr>
          <a:xfrm>
            <a:off x="8718862" y="6127234"/>
            <a:ext cx="3327400" cy="584775"/>
          </a:xfrm>
          <a:prstGeom prst="rect">
            <a:avLst/>
          </a:prstGeom>
          <a:noFill/>
        </p:spPr>
        <p:txBody>
          <a:bodyPr wrap="square" rtlCol="0">
            <a:spAutoFit/>
          </a:bodyPr>
          <a:lstStyle/>
          <a:p>
            <a:pPr>
              <a:spcAft>
                <a:spcPts val="600"/>
              </a:spcAft>
            </a:pPr>
            <a:r>
              <a:rPr lang="en-US" sz="3200"/>
              <a:t>Seligman (2012)</a:t>
            </a:r>
            <a:endParaRPr lang="en-CA" sz="3200"/>
          </a:p>
        </p:txBody>
      </p:sp>
      <p:pic>
        <p:nvPicPr>
          <p:cNvPr id="14" name="Picture 13">
            <a:extLst>
              <a:ext uri="{FF2B5EF4-FFF2-40B4-BE49-F238E27FC236}">
                <a16:creationId xmlns:a16="http://schemas.microsoft.com/office/drawing/2014/main" id="{D1EA1583-CABA-1A4A-AE34-FCA34E6DD8A5}"/>
              </a:ext>
            </a:extLst>
          </p:cNvPr>
          <p:cNvPicPr>
            <a:picLocks noChangeAspect="1"/>
          </p:cNvPicPr>
          <p:nvPr/>
        </p:nvPicPr>
        <p:blipFill rotWithShape="1">
          <a:blip r:embed="rId3"/>
          <a:srcRect l="23604" r="9645" b="-2"/>
          <a:stretch/>
        </p:blipFill>
        <p:spPr>
          <a:xfrm>
            <a:off x="6965520" y="1259173"/>
            <a:ext cx="4531637" cy="453163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2" name="Content Placeholder 11">
            <a:extLst>
              <a:ext uri="{FF2B5EF4-FFF2-40B4-BE49-F238E27FC236}">
                <a16:creationId xmlns:a16="http://schemas.microsoft.com/office/drawing/2014/main" id="{2D9132A5-6B94-96C4-7449-61756410F266}"/>
              </a:ext>
            </a:extLst>
          </p:cNvPr>
          <p:cNvGraphicFramePr>
            <a:graphicFrameLocks noGrp="1"/>
          </p:cNvGraphicFramePr>
          <p:nvPr>
            <p:ph idx="1"/>
            <p:extLst>
              <p:ext uri="{D42A27DB-BD31-4B8C-83A1-F6EECF244321}">
                <p14:modId xmlns:p14="http://schemas.microsoft.com/office/powerpoint/2010/main" val="2050664820"/>
              </p:ext>
            </p:extLst>
          </p:nvPr>
        </p:nvGraphicFramePr>
        <p:xfrm>
          <a:off x="347472" y="1259173"/>
          <a:ext cx="6618048" cy="5052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63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C57D-FC71-78CA-2F12-B43315A09E15}"/>
              </a:ext>
            </a:extLst>
          </p:cNvPr>
          <p:cNvSpPr>
            <a:spLocks noGrp="1"/>
          </p:cNvSpPr>
          <p:nvPr>
            <p:ph type="title"/>
          </p:nvPr>
        </p:nvSpPr>
        <p:spPr>
          <a:xfrm>
            <a:off x="635000" y="640823"/>
            <a:ext cx="3418659" cy="5583148"/>
          </a:xfrm>
        </p:spPr>
        <p:txBody>
          <a:bodyPr anchor="ctr">
            <a:normAutofit/>
          </a:bodyPr>
          <a:lstStyle/>
          <a:p>
            <a:r>
              <a:rPr lang="en-US" sz="5400" b="1"/>
              <a:t>P</a:t>
            </a:r>
            <a:r>
              <a:rPr lang="en-US" sz="5400"/>
              <a:t>ositive emotion</a:t>
            </a:r>
          </a:p>
        </p:txBody>
      </p:sp>
      <p:graphicFrame>
        <p:nvGraphicFramePr>
          <p:cNvPr id="22" name="Content Placeholder 2">
            <a:extLst>
              <a:ext uri="{FF2B5EF4-FFF2-40B4-BE49-F238E27FC236}">
                <a16:creationId xmlns:a16="http://schemas.microsoft.com/office/drawing/2014/main" id="{1DB2FBBA-2071-7ACC-E9D3-A0B3A31C163E}"/>
              </a:ext>
            </a:extLst>
          </p:cNvPr>
          <p:cNvGraphicFramePr>
            <a:graphicFrameLocks noGrp="1"/>
          </p:cNvGraphicFramePr>
          <p:nvPr>
            <p:ph idx="1"/>
            <p:extLst>
              <p:ext uri="{D42A27DB-BD31-4B8C-83A1-F6EECF244321}">
                <p14:modId xmlns:p14="http://schemas.microsoft.com/office/powerpoint/2010/main" val="30009370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2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58BF-97D3-6097-3E33-E3650449E8DC}"/>
              </a:ext>
            </a:extLst>
          </p:cNvPr>
          <p:cNvSpPr>
            <a:spLocks noGrp="1"/>
          </p:cNvSpPr>
          <p:nvPr>
            <p:ph type="title"/>
          </p:nvPr>
        </p:nvSpPr>
        <p:spPr>
          <a:xfrm>
            <a:off x="838200" y="556995"/>
            <a:ext cx="10515600" cy="1133693"/>
          </a:xfrm>
        </p:spPr>
        <p:txBody>
          <a:bodyPr>
            <a:normAutofit/>
          </a:bodyPr>
          <a:lstStyle/>
          <a:p>
            <a:r>
              <a:rPr lang="en-US" sz="5200" b="1"/>
              <a:t>E</a:t>
            </a:r>
            <a:r>
              <a:rPr lang="en-US" sz="5200"/>
              <a:t>ngagement</a:t>
            </a:r>
          </a:p>
        </p:txBody>
      </p:sp>
      <p:graphicFrame>
        <p:nvGraphicFramePr>
          <p:cNvPr id="5" name="Content Placeholder 2">
            <a:extLst>
              <a:ext uri="{FF2B5EF4-FFF2-40B4-BE49-F238E27FC236}">
                <a16:creationId xmlns:a16="http://schemas.microsoft.com/office/drawing/2014/main" id="{84E12138-5A3A-BD50-A779-64DF644EF36E}"/>
              </a:ext>
            </a:extLst>
          </p:cNvPr>
          <p:cNvGraphicFramePr>
            <a:graphicFrameLocks noGrp="1"/>
          </p:cNvGraphicFramePr>
          <p:nvPr>
            <p:ph idx="1"/>
            <p:extLst>
              <p:ext uri="{D42A27DB-BD31-4B8C-83A1-F6EECF244321}">
                <p14:modId xmlns:p14="http://schemas.microsoft.com/office/powerpoint/2010/main" val="149925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343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2485</TotalTime>
  <Words>1288</Words>
  <Application>Microsoft Office PowerPoint</Application>
  <PresentationFormat>Widescreen</PresentationFormat>
  <Paragraphs>140</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Helvetica Neue</vt:lpstr>
      <vt:lpstr>Helvetica Neue Light</vt:lpstr>
      <vt:lpstr>Open Sans</vt:lpstr>
      <vt:lpstr>Roboto</vt:lpstr>
      <vt:lpstr>Office Theme</vt:lpstr>
      <vt:lpstr>Supporting Students’ Digital Well-being when learning with (Generative) AI</vt:lpstr>
      <vt:lpstr>Outline:</vt:lpstr>
      <vt:lpstr>What comes to mind when you hear “digital well-being”? </vt:lpstr>
      <vt:lpstr>Digital Well-being</vt:lpstr>
      <vt:lpstr>PowerPoint Presentation</vt:lpstr>
      <vt:lpstr>From “digitally aware” to “digitally healthy”</vt:lpstr>
      <vt:lpstr>PERMA framework </vt:lpstr>
      <vt:lpstr>Positive emotion</vt:lpstr>
      <vt:lpstr>Engagement</vt:lpstr>
      <vt:lpstr>Relationships</vt:lpstr>
      <vt:lpstr>Meaning</vt:lpstr>
      <vt:lpstr>Accomplishment</vt:lpstr>
      <vt:lpstr>5-5-5 for Think-Pair-Share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Digital Well-being when learning with AI</dc:title>
  <dc:creator>Gwen Nguyen</dc:creator>
  <cp:lastModifiedBy>Keith Webster</cp:lastModifiedBy>
  <cp:revision>2</cp:revision>
  <dcterms:created xsi:type="dcterms:W3CDTF">2023-04-14T06:20:52Z</dcterms:created>
  <dcterms:modified xsi:type="dcterms:W3CDTF">2023-06-02T18:21:08Z</dcterms:modified>
</cp:coreProperties>
</file>