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9" r:id="rId4"/>
    <p:sldId id="276" r:id="rId5"/>
    <p:sldId id="275" r:id="rId6"/>
    <p:sldId id="280" r:id="rId7"/>
    <p:sldId id="277" r:id="rId8"/>
    <p:sldId id="283" r:id="rId9"/>
    <p:sldId id="278" r:id="rId10"/>
    <p:sldId id="286" r:id="rId11"/>
    <p:sldId id="282" r:id="rId12"/>
    <p:sldId id="289" r:id="rId13"/>
    <p:sldId id="288" r:id="rId14"/>
    <p:sldId id="287" r:id="rId15"/>
    <p:sldId id="290" r:id="rId16"/>
    <p:sldId id="291" r:id="rId17"/>
    <p:sldId id="292" r:id="rId18"/>
    <p:sldId id="285" r:id="rId19"/>
    <p:sldId id="284"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F1986-EFA4-4D34-A17E-242C44BC60CC}" v="1" dt="2023-06-02T15:52:52.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y, Carrie" userId="ed2cc7de-5301-4058-941c-4e9ba63132f3" providerId="ADAL" clId="{83379AB1-F76F-4540-A140-DB8BAFF6BA1E}"/>
    <pc:docChg chg="undo custSel addSld delSld modSld sldOrd">
      <pc:chgData name="Fry, Carrie" userId="ed2cc7de-5301-4058-941c-4e9ba63132f3" providerId="ADAL" clId="{83379AB1-F76F-4540-A140-DB8BAFF6BA1E}" dt="2023-06-02T04:10:41.147" v="4958" actId="20577"/>
      <pc:docMkLst>
        <pc:docMk/>
      </pc:docMkLst>
      <pc:sldChg chg="modSp mod">
        <pc:chgData name="Fry, Carrie" userId="ed2cc7de-5301-4058-941c-4e9ba63132f3" providerId="ADAL" clId="{83379AB1-F76F-4540-A140-DB8BAFF6BA1E}" dt="2023-05-30T20:40:31.345" v="3440" actId="20577"/>
        <pc:sldMkLst>
          <pc:docMk/>
          <pc:sldMk cId="3337879665" sldId="256"/>
        </pc:sldMkLst>
        <pc:spChg chg="mod">
          <ac:chgData name="Fry, Carrie" userId="ed2cc7de-5301-4058-941c-4e9ba63132f3" providerId="ADAL" clId="{83379AB1-F76F-4540-A140-DB8BAFF6BA1E}" dt="2023-05-30T20:40:31.345" v="3440" actId="20577"/>
          <ac:spMkLst>
            <pc:docMk/>
            <pc:sldMk cId="3337879665" sldId="256"/>
            <ac:spMk id="2" creationId="{B140A9AC-97E1-0E7D-5496-A121DEFC81D2}"/>
          </ac:spMkLst>
        </pc:spChg>
      </pc:sldChg>
      <pc:sldChg chg="modSp del mod">
        <pc:chgData name="Fry, Carrie" userId="ed2cc7de-5301-4058-941c-4e9ba63132f3" providerId="ADAL" clId="{83379AB1-F76F-4540-A140-DB8BAFF6BA1E}" dt="2023-05-30T20:26:07.652" v="3429" actId="47"/>
        <pc:sldMkLst>
          <pc:docMk/>
          <pc:sldMk cId="202871994" sldId="257"/>
        </pc:sldMkLst>
        <pc:spChg chg="mod">
          <ac:chgData name="Fry, Carrie" userId="ed2cc7de-5301-4058-941c-4e9ba63132f3" providerId="ADAL" clId="{83379AB1-F76F-4540-A140-DB8BAFF6BA1E}" dt="2023-05-26T18:02:45.420" v="1087" actId="13926"/>
          <ac:spMkLst>
            <pc:docMk/>
            <pc:sldMk cId="202871994" sldId="257"/>
            <ac:spMk id="3" creationId="{C10A02B5-2E50-8180-022B-6E51453E6F3D}"/>
          </ac:spMkLst>
        </pc:spChg>
      </pc:sldChg>
      <pc:sldChg chg="delSp modSp add mod setBg delDesignElem">
        <pc:chgData name="Fry, Carrie" userId="ed2cc7de-5301-4058-941c-4e9ba63132f3" providerId="ADAL" clId="{83379AB1-F76F-4540-A140-DB8BAFF6BA1E}" dt="2023-05-30T20:56:10.613" v="3485" actId="1076"/>
        <pc:sldMkLst>
          <pc:docMk/>
          <pc:sldMk cId="1013573662" sldId="273"/>
        </pc:sldMkLst>
        <pc:spChg chg="del mod">
          <ac:chgData name="Fry, Carrie" userId="ed2cc7de-5301-4058-941c-4e9ba63132f3" providerId="ADAL" clId="{83379AB1-F76F-4540-A140-DB8BAFF6BA1E}" dt="2023-05-30T20:53:41.619" v="3454" actId="478"/>
          <ac:spMkLst>
            <pc:docMk/>
            <pc:sldMk cId="1013573662" sldId="273"/>
            <ac:spMk id="5" creationId="{E29E89F9-4A4C-3BFB-F397-0DBA1CB4095B}"/>
          </ac:spMkLst>
        </pc:spChg>
        <pc:spChg chg="mod">
          <ac:chgData name="Fry, Carrie" userId="ed2cc7de-5301-4058-941c-4e9ba63132f3" providerId="ADAL" clId="{83379AB1-F76F-4540-A140-DB8BAFF6BA1E}" dt="2023-05-30T20:56:06.034" v="3484" actId="1076"/>
          <ac:spMkLst>
            <pc:docMk/>
            <pc:sldMk cId="1013573662" sldId="273"/>
            <ac:spMk id="7" creationId="{6CB81E57-FFA9-D348-522B-7BE0F81B026D}"/>
          </ac:spMkLst>
        </pc:spChg>
        <pc:spChg chg="del mod">
          <ac:chgData name="Fry, Carrie" userId="ed2cc7de-5301-4058-941c-4e9ba63132f3" providerId="ADAL" clId="{83379AB1-F76F-4540-A140-DB8BAFF6BA1E}" dt="2023-05-30T20:54:01.419" v="3461" actId="478"/>
          <ac:spMkLst>
            <pc:docMk/>
            <pc:sldMk cId="1013573662" sldId="273"/>
            <ac:spMk id="10" creationId="{B7F1A1FA-C1C3-AB60-35ED-B27A2B74506F}"/>
          </ac:spMkLst>
        </pc:spChg>
        <pc:spChg chg="mod">
          <ac:chgData name="Fry, Carrie" userId="ed2cc7de-5301-4058-941c-4e9ba63132f3" providerId="ADAL" clId="{83379AB1-F76F-4540-A140-DB8BAFF6BA1E}" dt="2023-05-30T20:54:44.803" v="3474" actId="1076"/>
          <ac:spMkLst>
            <pc:docMk/>
            <pc:sldMk cId="1013573662" sldId="273"/>
            <ac:spMk id="12" creationId="{B099E279-EC4E-38FD-5F4F-47C3E13280F7}"/>
          </ac:spMkLst>
        </pc:spChg>
        <pc:spChg chg="del mod">
          <ac:chgData name="Fry, Carrie" userId="ed2cc7de-5301-4058-941c-4e9ba63132f3" providerId="ADAL" clId="{83379AB1-F76F-4540-A140-DB8BAFF6BA1E}" dt="2023-05-30T20:53:55.107" v="3457" actId="478"/>
          <ac:spMkLst>
            <pc:docMk/>
            <pc:sldMk cId="1013573662" sldId="273"/>
            <ac:spMk id="14" creationId="{78638C2C-7392-1EF4-9B5F-D49198C67285}"/>
          </ac:spMkLst>
        </pc:spChg>
        <pc:spChg chg="del">
          <ac:chgData name="Fry, Carrie" userId="ed2cc7de-5301-4058-941c-4e9ba63132f3" providerId="ADAL" clId="{83379AB1-F76F-4540-A140-DB8BAFF6BA1E}" dt="2023-05-30T20:53:34.689" v="3452"/>
          <ac:spMkLst>
            <pc:docMk/>
            <pc:sldMk cId="1013573662" sldId="273"/>
            <ac:spMk id="1043" creationId="{DA8886A6-5426-494B-96D8-D962D2BA0818}"/>
          </ac:spMkLst>
        </pc:spChg>
        <pc:spChg chg="del">
          <ac:chgData name="Fry, Carrie" userId="ed2cc7de-5301-4058-941c-4e9ba63132f3" providerId="ADAL" clId="{83379AB1-F76F-4540-A140-DB8BAFF6BA1E}" dt="2023-05-30T20:53:34.689" v="3452"/>
          <ac:spMkLst>
            <pc:docMk/>
            <pc:sldMk cId="1013573662" sldId="273"/>
            <ac:spMk id="1045" creationId="{AA3ED336-C09E-46E8-9774-B977D15FC5E0}"/>
          </ac:spMkLst>
        </pc:spChg>
        <pc:picChg chg="mod">
          <ac:chgData name="Fry, Carrie" userId="ed2cc7de-5301-4058-941c-4e9ba63132f3" providerId="ADAL" clId="{83379AB1-F76F-4540-A140-DB8BAFF6BA1E}" dt="2023-05-30T20:54:32.677" v="3467" actId="14100"/>
          <ac:picMkLst>
            <pc:docMk/>
            <pc:sldMk cId="1013573662" sldId="273"/>
            <ac:picMk id="1030" creationId="{9F306724-BFDA-2BEC-50D2-720B32151B56}"/>
          </ac:picMkLst>
        </pc:picChg>
        <pc:picChg chg="del">
          <ac:chgData name="Fry, Carrie" userId="ed2cc7de-5301-4058-941c-4e9ba63132f3" providerId="ADAL" clId="{83379AB1-F76F-4540-A140-DB8BAFF6BA1E}" dt="2023-05-30T20:53:56.265" v="3458" actId="478"/>
          <ac:picMkLst>
            <pc:docMk/>
            <pc:sldMk cId="1013573662" sldId="273"/>
            <ac:picMk id="1032" creationId="{000E10D2-6388-D873-EF39-FF4948D43DBD}"/>
          </ac:picMkLst>
        </pc:picChg>
        <pc:picChg chg="mod">
          <ac:chgData name="Fry, Carrie" userId="ed2cc7de-5301-4058-941c-4e9ba63132f3" providerId="ADAL" clId="{83379AB1-F76F-4540-A140-DB8BAFF6BA1E}" dt="2023-05-30T20:56:10.613" v="3485" actId="1076"/>
          <ac:picMkLst>
            <pc:docMk/>
            <pc:sldMk cId="1013573662" sldId="273"/>
            <ac:picMk id="1034" creationId="{8421F039-9F02-4747-057B-CD79A2D15A55}"/>
          </ac:picMkLst>
        </pc:picChg>
        <pc:picChg chg="del">
          <ac:chgData name="Fry, Carrie" userId="ed2cc7de-5301-4058-941c-4e9ba63132f3" providerId="ADAL" clId="{83379AB1-F76F-4540-A140-DB8BAFF6BA1E}" dt="2023-05-30T20:53:42.763" v="3455" actId="478"/>
          <ac:picMkLst>
            <pc:docMk/>
            <pc:sldMk cId="1013573662" sldId="273"/>
            <ac:picMk id="1036" creationId="{4E88677A-D687-A195-E3BC-6F5902E670B2}"/>
          </ac:picMkLst>
        </pc:picChg>
        <pc:picChg chg="del">
          <ac:chgData name="Fry, Carrie" userId="ed2cc7de-5301-4058-941c-4e9ba63132f3" providerId="ADAL" clId="{83379AB1-F76F-4540-A140-DB8BAFF6BA1E}" dt="2023-05-30T20:53:57.338" v="3459" actId="478"/>
          <ac:picMkLst>
            <pc:docMk/>
            <pc:sldMk cId="1013573662" sldId="273"/>
            <ac:picMk id="1038" creationId="{0789A702-2543-7C52-DAA8-5EDDF4DD9E80}"/>
          </ac:picMkLst>
        </pc:picChg>
      </pc:sldChg>
      <pc:sldChg chg="del">
        <pc:chgData name="Fry, Carrie" userId="ed2cc7de-5301-4058-941c-4e9ba63132f3" providerId="ADAL" clId="{83379AB1-F76F-4540-A140-DB8BAFF6BA1E}" dt="2023-05-30T20:26:18.561" v="3430" actId="47"/>
        <pc:sldMkLst>
          <pc:docMk/>
          <pc:sldMk cId="3028153940" sldId="274"/>
        </pc:sldMkLst>
      </pc:sldChg>
      <pc:sldChg chg="addSp delSp modSp mod">
        <pc:chgData name="Fry, Carrie" userId="ed2cc7de-5301-4058-941c-4e9ba63132f3" providerId="ADAL" clId="{83379AB1-F76F-4540-A140-DB8BAFF6BA1E}" dt="2023-05-30T20:43:27.627" v="3446" actId="1076"/>
        <pc:sldMkLst>
          <pc:docMk/>
          <pc:sldMk cId="2980144312" sldId="275"/>
        </pc:sldMkLst>
        <pc:spChg chg="mod">
          <ac:chgData name="Fry, Carrie" userId="ed2cc7de-5301-4058-941c-4e9ba63132f3" providerId="ADAL" clId="{83379AB1-F76F-4540-A140-DB8BAFF6BA1E}" dt="2023-05-26T17:34:14.507" v="482" actId="20577"/>
          <ac:spMkLst>
            <pc:docMk/>
            <pc:sldMk cId="2980144312" sldId="275"/>
            <ac:spMk id="2" creationId="{09010F4C-A515-4106-D455-C2328A6D99A6}"/>
          </ac:spMkLst>
        </pc:spChg>
        <pc:spChg chg="del mod">
          <ac:chgData name="Fry, Carrie" userId="ed2cc7de-5301-4058-941c-4e9ba63132f3" providerId="ADAL" clId="{83379AB1-F76F-4540-A140-DB8BAFF6BA1E}" dt="2023-05-26T17:39:32.830" v="485"/>
          <ac:spMkLst>
            <pc:docMk/>
            <pc:sldMk cId="2980144312" sldId="275"/>
            <ac:spMk id="4" creationId="{D85D3199-BFB9-9863-8CBD-35BA8D1B475F}"/>
          </ac:spMkLst>
        </pc:spChg>
        <pc:spChg chg="mod">
          <ac:chgData name="Fry, Carrie" userId="ed2cc7de-5301-4058-941c-4e9ba63132f3" providerId="ADAL" clId="{83379AB1-F76F-4540-A140-DB8BAFF6BA1E}" dt="2023-05-26T17:42:01.833" v="949" actId="1076"/>
          <ac:spMkLst>
            <pc:docMk/>
            <pc:sldMk cId="2980144312" sldId="275"/>
            <ac:spMk id="5" creationId="{029317CA-F148-B797-0A06-D609541ECFF8}"/>
          </ac:spMkLst>
        </pc:spChg>
        <pc:spChg chg="add del mod">
          <ac:chgData name="Fry, Carrie" userId="ed2cc7de-5301-4058-941c-4e9ba63132f3" providerId="ADAL" clId="{83379AB1-F76F-4540-A140-DB8BAFF6BA1E}" dt="2023-05-26T17:46:52.200" v="959" actId="478"/>
          <ac:spMkLst>
            <pc:docMk/>
            <pc:sldMk cId="2980144312" sldId="275"/>
            <ac:spMk id="8" creationId="{826DFC16-D6C4-4CBD-AA78-44AFF42EB921}"/>
          </ac:spMkLst>
        </pc:spChg>
        <pc:spChg chg="del">
          <ac:chgData name="Fry, Carrie" userId="ed2cc7de-5301-4058-941c-4e9ba63132f3" providerId="ADAL" clId="{83379AB1-F76F-4540-A140-DB8BAFF6BA1E}" dt="2023-05-30T20:43:09.393" v="3441" actId="478"/>
          <ac:spMkLst>
            <pc:docMk/>
            <pc:sldMk cId="2980144312" sldId="275"/>
            <ac:spMk id="11" creationId="{B10805A7-8F1D-9AB1-EE22-4CF7FB40D88F}"/>
          </ac:spMkLst>
        </pc:spChg>
        <pc:picChg chg="add mod">
          <ac:chgData name="Fry, Carrie" userId="ed2cc7de-5301-4058-941c-4e9ba63132f3" providerId="ADAL" clId="{83379AB1-F76F-4540-A140-DB8BAFF6BA1E}" dt="2023-05-30T20:43:27.627" v="3446" actId="1076"/>
          <ac:picMkLst>
            <pc:docMk/>
            <pc:sldMk cId="2980144312" sldId="275"/>
            <ac:picMk id="7" creationId="{31FDBA7D-5C76-E70E-B6DA-2F59D104CAF0}"/>
          </ac:picMkLst>
        </pc:picChg>
        <pc:picChg chg="del mod">
          <ac:chgData name="Fry, Carrie" userId="ed2cc7de-5301-4058-941c-4e9ba63132f3" providerId="ADAL" clId="{83379AB1-F76F-4540-A140-DB8BAFF6BA1E}" dt="2023-05-26T17:46:38.750" v="957" actId="478"/>
          <ac:picMkLst>
            <pc:docMk/>
            <pc:sldMk cId="2980144312" sldId="275"/>
            <ac:picMk id="2050" creationId="{049D041D-27C0-359B-CFC9-16AC7D50CF28}"/>
          </ac:picMkLst>
        </pc:picChg>
      </pc:sldChg>
      <pc:sldChg chg="modSp mod ord">
        <pc:chgData name="Fry, Carrie" userId="ed2cc7de-5301-4058-941c-4e9ba63132f3" providerId="ADAL" clId="{83379AB1-F76F-4540-A140-DB8BAFF6BA1E}" dt="2023-05-26T17:33:21.765" v="446" actId="13926"/>
        <pc:sldMkLst>
          <pc:docMk/>
          <pc:sldMk cId="136958457" sldId="276"/>
        </pc:sldMkLst>
        <pc:spChg chg="mod">
          <ac:chgData name="Fry, Carrie" userId="ed2cc7de-5301-4058-941c-4e9ba63132f3" providerId="ADAL" clId="{83379AB1-F76F-4540-A140-DB8BAFF6BA1E}" dt="2023-05-26T17:26:05.431" v="312" actId="5793"/>
          <ac:spMkLst>
            <pc:docMk/>
            <pc:sldMk cId="136958457" sldId="276"/>
            <ac:spMk id="3" creationId="{390DF195-DBED-A344-F3A5-09BF54386DF1}"/>
          </ac:spMkLst>
        </pc:spChg>
        <pc:spChg chg="mod">
          <ac:chgData name="Fry, Carrie" userId="ed2cc7de-5301-4058-941c-4e9ba63132f3" providerId="ADAL" clId="{83379AB1-F76F-4540-A140-DB8BAFF6BA1E}" dt="2023-05-26T17:33:21.765" v="446" actId="13926"/>
          <ac:spMkLst>
            <pc:docMk/>
            <pc:sldMk cId="136958457" sldId="276"/>
            <ac:spMk id="4" creationId="{AC3706E8-AA0B-8830-2FE6-CED2C3D31650}"/>
          </ac:spMkLst>
        </pc:spChg>
      </pc:sldChg>
      <pc:sldChg chg="modSp mod">
        <pc:chgData name="Fry, Carrie" userId="ed2cc7de-5301-4058-941c-4e9ba63132f3" providerId="ADAL" clId="{83379AB1-F76F-4540-A140-DB8BAFF6BA1E}" dt="2023-05-30T02:01:11.837" v="2096" actId="20577"/>
        <pc:sldMkLst>
          <pc:docMk/>
          <pc:sldMk cId="2333549234" sldId="278"/>
        </pc:sldMkLst>
        <pc:spChg chg="mod">
          <ac:chgData name="Fry, Carrie" userId="ed2cc7de-5301-4058-941c-4e9ba63132f3" providerId="ADAL" clId="{83379AB1-F76F-4540-A140-DB8BAFF6BA1E}" dt="2023-05-30T02:01:11.837" v="2096" actId="20577"/>
          <ac:spMkLst>
            <pc:docMk/>
            <pc:sldMk cId="2333549234" sldId="278"/>
            <ac:spMk id="3" creationId="{8ED603E0-99FA-68AA-AAEB-4E0B15EFC5E9}"/>
          </ac:spMkLst>
        </pc:spChg>
      </pc:sldChg>
      <pc:sldChg chg="modSp add mod modNotesTx">
        <pc:chgData name="Fry, Carrie" userId="ed2cc7de-5301-4058-941c-4e9ba63132f3" providerId="ADAL" clId="{83379AB1-F76F-4540-A140-DB8BAFF6BA1E}" dt="2023-05-31T06:04:54.865" v="4910" actId="20577"/>
        <pc:sldMkLst>
          <pc:docMk/>
          <pc:sldMk cId="153268186" sldId="279"/>
        </pc:sldMkLst>
        <pc:spChg chg="mod">
          <ac:chgData name="Fry, Carrie" userId="ed2cc7de-5301-4058-941c-4e9ba63132f3" providerId="ADAL" clId="{83379AB1-F76F-4540-A140-DB8BAFF6BA1E}" dt="2023-05-31T06:04:54.865" v="4910" actId="20577"/>
          <ac:spMkLst>
            <pc:docMk/>
            <pc:sldMk cId="153268186" sldId="279"/>
            <ac:spMk id="3" creationId="{390DF195-DBED-A344-F3A5-09BF54386DF1}"/>
          </ac:spMkLst>
        </pc:spChg>
      </pc:sldChg>
      <pc:sldChg chg="addSp modSp mod">
        <pc:chgData name="Fry, Carrie" userId="ed2cc7de-5301-4058-941c-4e9ba63132f3" providerId="ADAL" clId="{83379AB1-F76F-4540-A140-DB8BAFF6BA1E}" dt="2023-05-30T20:43:59.121" v="3448" actId="1076"/>
        <pc:sldMkLst>
          <pc:docMk/>
          <pc:sldMk cId="3937974328" sldId="280"/>
        </pc:sldMkLst>
        <pc:picChg chg="add mod">
          <ac:chgData name="Fry, Carrie" userId="ed2cc7de-5301-4058-941c-4e9ba63132f3" providerId="ADAL" clId="{83379AB1-F76F-4540-A140-DB8BAFF6BA1E}" dt="2023-05-30T20:43:54.512" v="3447" actId="1076"/>
          <ac:picMkLst>
            <pc:docMk/>
            <pc:sldMk cId="3937974328" sldId="280"/>
            <ac:picMk id="5" creationId="{B855341D-3EA2-9BF5-518B-15632A675E89}"/>
          </ac:picMkLst>
        </pc:picChg>
        <pc:picChg chg="mod">
          <ac:chgData name="Fry, Carrie" userId="ed2cc7de-5301-4058-941c-4e9ba63132f3" providerId="ADAL" clId="{83379AB1-F76F-4540-A140-DB8BAFF6BA1E}" dt="2023-05-30T20:43:59.121" v="3448" actId="1076"/>
          <ac:picMkLst>
            <pc:docMk/>
            <pc:sldMk cId="3937974328" sldId="280"/>
            <ac:picMk id="2050" creationId="{049D041D-27C0-359B-CFC9-16AC7D50CF28}"/>
          </ac:picMkLst>
        </pc:picChg>
      </pc:sldChg>
      <pc:sldChg chg="new">
        <pc:chgData name="Fry, Carrie" userId="ed2cc7de-5301-4058-941c-4e9ba63132f3" providerId="ADAL" clId="{83379AB1-F76F-4540-A140-DB8BAFF6BA1E}" dt="2023-05-26T17:52:25.709" v="1057" actId="680"/>
        <pc:sldMkLst>
          <pc:docMk/>
          <pc:sldMk cId="1009093212" sldId="281"/>
        </pc:sldMkLst>
      </pc:sldChg>
      <pc:sldChg chg="modSp mod ord">
        <pc:chgData name="Fry, Carrie" userId="ed2cc7de-5301-4058-941c-4e9ba63132f3" providerId="ADAL" clId="{83379AB1-F76F-4540-A140-DB8BAFF6BA1E}" dt="2023-05-31T05:12:53.578" v="3638" actId="20577"/>
        <pc:sldMkLst>
          <pc:docMk/>
          <pc:sldMk cId="1009093212" sldId="282"/>
        </pc:sldMkLst>
        <pc:spChg chg="mod">
          <ac:chgData name="Fry, Carrie" userId="ed2cc7de-5301-4058-941c-4e9ba63132f3" providerId="ADAL" clId="{83379AB1-F76F-4540-A140-DB8BAFF6BA1E}" dt="2023-05-26T17:52:34.662" v="1084" actId="20577"/>
          <ac:spMkLst>
            <pc:docMk/>
            <pc:sldMk cId="1009093212" sldId="282"/>
            <ac:spMk id="2" creationId="{AD4C6870-4E44-B816-811C-B758D918AFDC}"/>
          </ac:spMkLst>
        </pc:spChg>
        <pc:spChg chg="mod">
          <ac:chgData name="Fry, Carrie" userId="ed2cc7de-5301-4058-941c-4e9ba63132f3" providerId="ADAL" clId="{83379AB1-F76F-4540-A140-DB8BAFF6BA1E}" dt="2023-05-31T05:12:53.578" v="3638" actId="20577"/>
          <ac:spMkLst>
            <pc:docMk/>
            <pc:sldMk cId="1009093212" sldId="282"/>
            <ac:spMk id="3" creationId="{15B7ED78-C056-6409-FD19-FA0C25660BE7}"/>
          </ac:spMkLst>
        </pc:spChg>
      </pc:sldChg>
      <pc:sldChg chg="modSp mod">
        <pc:chgData name="Fry, Carrie" userId="ed2cc7de-5301-4058-941c-4e9ba63132f3" providerId="ADAL" clId="{83379AB1-F76F-4540-A140-DB8BAFF6BA1E}" dt="2023-05-30T20:45:58.417" v="3450" actId="14100"/>
        <pc:sldMkLst>
          <pc:docMk/>
          <pc:sldMk cId="1009242468" sldId="283"/>
        </pc:sldMkLst>
        <pc:spChg chg="mod">
          <ac:chgData name="Fry, Carrie" userId="ed2cc7de-5301-4058-941c-4e9ba63132f3" providerId="ADAL" clId="{83379AB1-F76F-4540-A140-DB8BAFF6BA1E}" dt="2023-05-26T18:05:22.496" v="1114" actId="12"/>
          <ac:spMkLst>
            <pc:docMk/>
            <pc:sldMk cId="1009242468" sldId="283"/>
            <ac:spMk id="3" creationId="{2D86BE0E-E903-494E-FBAE-A342D74A6851}"/>
          </ac:spMkLst>
        </pc:spChg>
        <pc:picChg chg="mod">
          <ac:chgData name="Fry, Carrie" userId="ed2cc7de-5301-4058-941c-4e9ba63132f3" providerId="ADAL" clId="{83379AB1-F76F-4540-A140-DB8BAFF6BA1E}" dt="2023-05-30T20:45:58.417" v="3450" actId="14100"/>
          <ac:picMkLst>
            <pc:docMk/>
            <pc:sldMk cId="1009242468" sldId="283"/>
            <ac:picMk id="5" creationId="{9A5FA519-EA94-A238-1F2A-E39A14AC7B26}"/>
          </ac:picMkLst>
        </pc:picChg>
      </pc:sldChg>
      <pc:sldChg chg="modSp mod">
        <pc:chgData name="Fry, Carrie" userId="ed2cc7de-5301-4058-941c-4e9ba63132f3" providerId="ADAL" clId="{83379AB1-F76F-4540-A140-DB8BAFF6BA1E}" dt="2023-05-31T05:28:37.417" v="4149" actId="20577"/>
        <pc:sldMkLst>
          <pc:docMk/>
          <pc:sldMk cId="108302095" sldId="284"/>
        </pc:sldMkLst>
        <pc:spChg chg="mod">
          <ac:chgData name="Fry, Carrie" userId="ed2cc7de-5301-4058-941c-4e9ba63132f3" providerId="ADAL" clId="{83379AB1-F76F-4540-A140-DB8BAFF6BA1E}" dt="2023-05-31T05:28:37.417" v="4149" actId="20577"/>
          <ac:spMkLst>
            <pc:docMk/>
            <pc:sldMk cId="108302095" sldId="284"/>
            <ac:spMk id="3" creationId="{D50BE919-65D4-C4EA-2458-AA2F08C7385F}"/>
          </ac:spMkLst>
        </pc:spChg>
      </pc:sldChg>
      <pc:sldChg chg="modSp mod ord">
        <pc:chgData name="Fry, Carrie" userId="ed2cc7de-5301-4058-941c-4e9ba63132f3" providerId="ADAL" clId="{83379AB1-F76F-4540-A140-DB8BAFF6BA1E}" dt="2023-05-31T05:26:25.310" v="4129" actId="313"/>
        <pc:sldMkLst>
          <pc:docMk/>
          <pc:sldMk cId="674680849" sldId="285"/>
        </pc:sldMkLst>
        <pc:spChg chg="mod">
          <ac:chgData name="Fry, Carrie" userId="ed2cc7de-5301-4058-941c-4e9ba63132f3" providerId="ADAL" clId="{83379AB1-F76F-4540-A140-DB8BAFF6BA1E}" dt="2023-05-31T05:26:25.310" v="4129" actId="313"/>
          <ac:spMkLst>
            <pc:docMk/>
            <pc:sldMk cId="674680849" sldId="285"/>
            <ac:spMk id="3" creationId="{91827859-F6FD-F128-B9A7-6242F71549B6}"/>
          </ac:spMkLst>
        </pc:spChg>
      </pc:sldChg>
      <pc:sldChg chg="addSp delSp modSp new mod">
        <pc:chgData name="Fry, Carrie" userId="ed2cc7de-5301-4058-941c-4e9ba63132f3" providerId="ADAL" clId="{83379AB1-F76F-4540-A140-DB8BAFF6BA1E}" dt="2023-05-31T05:16:36.311" v="3794" actId="1076"/>
        <pc:sldMkLst>
          <pc:docMk/>
          <pc:sldMk cId="1384156683" sldId="286"/>
        </pc:sldMkLst>
        <pc:spChg chg="del">
          <ac:chgData name="Fry, Carrie" userId="ed2cc7de-5301-4058-941c-4e9ba63132f3" providerId="ADAL" clId="{83379AB1-F76F-4540-A140-DB8BAFF6BA1E}" dt="2023-05-30T02:03:15.039" v="2098" actId="478"/>
          <ac:spMkLst>
            <pc:docMk/>
            <pc:sldMk cId="1384156683" sldId="286"/>
            <ac:spMk id="2" creationId="{C8ED155A-BED4-0374-0970-55241331428C}"/>
          </ac:spMkLst>
        </pc:spChg>
        <pc:spChg chg="add mod">
          <ac:chgData name="Fry, Carrie" userId="ed2cc7de-5301-4058-941c-4e9ba63132f3" providerId="ADAL" clId="{83379AB1-F76F-4540-A140-DB8BAFF6BA1E}" dt="2023-05-31T05:16:36.311" v="3794" actId="1076"/>
          <ac:spMkLst>
            <pc:docMk/>
            <pc:sldMk cId="1384156683" sldId="286"/>
            <ac:spMk id="2" creationId="{ECA56051-F68F-888F-EB4B-210C83818DB7}"/>
          </ac:spMkLst>
        </pc:spChg>
        <pc:spChg chg="del">
          <ac:chgData name="Fry, Carrie" userId="ed2cc7de-5301-4058-941c-4e9ba63132f3" providerId="ADAL" clId="{83379AB1-F76F-4540-A140-DB8BAFF6BA1E}" dt="2023-05-30T02:03:18.264" v="2099" actId="478"/>
          <ac:spMkLst>
            <pc:docMk/>
            <pc:sldMk cId="1384156683" sldId="286"/>
            <ac:spMk id="3" creationId="{0C1C130D-FF04-53B9-3A1D-1D7C46A9C30C}"/>
          </ac:spMkLst>
        </pc:spChg>
        <pc:picChg chg="add mod">
          <ac:chgData name="Fry, Carrie" userId="ed2cc7de-5301-4058-941c-4e9ba63132f3" providerId="ADAL" clId="{83379AB1-F76F-4540-A140-DB8BAFF6BA1E}" dt="2023-05-30T02:19:34.141" v="2589" actId="962"/>
          <ac:picMkLst>
            <pc:docMk/>
            <pc:sldMk cId="1384156683" sldId="286"/>
            <ac:picMk id="5" creationId="{CD1F6264-0291-7681-EAB6-836208DB6763}"/>
          </ac:picMkLst>
        </pc:picChg>
      </pc:sldChg>
      <pc:sldChg chg="addSp delSp modSp new mod">
        <pc:chgData name="Fry, Carrie" userId="ed2cc7de-5301-4058-941c-4e9ba63132f3" providerId="ADAL" clId="{83379AB1-F76F-4540-A140-DB8BAFF6BA1E}" dt="2023-05-30T02:15:16.283" v="2185" actId="20577"/>
        <pc:sldMkLst>
          <pc:docMk/>
          <pc:sldMk cId="348602117" sldId="287"/>
        </pc:sldMkLst>
        <pc:spChg chg="mod">
          <ac:chgData name="Fry, Carrie" userId="ed2cc7de-5301-4058-941c-4e9ba63132f3" providerId="ADAL" clId="{83379AB1-F76F-4540-A140-DB8BAFF6BA1E}" dt="2023-05-30T02:15:16.283" v="2185" actId="20577"/>
          <ac:spMkLst>
            <pc:docMk/>
            <pc:sldMk cId="348602117" sldId="287"/>
            <ac:spMk id="2" creationId="{CC32AD36-3433-AF1C-AC33-E6ECBE14609B}"/>
          </ac:spMkLst>
        </pc:spChg>
        <pc:spChg chg="del">
          <ac:chgData name="Fry, Carrie" userId="ed2cc7de-5301-4058-941c-4e9ba63132f3" providerId="ADAL" clId="{83379AB1-F76F-4540-A140-DB8BAFF6BA1E}" dt="2023-05-30T02:06:00.090" v="2103" actId="1957"/>
          <ac:spMkLst>
            <pc:docMk/>
            <pc:sldMk cId="348602117" sldId="287"/>
            <ac:spMk id="3" creationId="{3F2A627C-F9F0-9EF2-5E7D-9698D4601E13}"/>
          </ac:spMkLst>
        </pc:spChg>
        <pc:spChg chg="add del mod">
          <ac:chgData name="Fry, Carrie" userId="ed2cc7de-5301-4058-941c-4e9ba63132f3" providerId="ADAL" clId="{83379AB1-F76F-4540-A140-DB8BAFF6BA1E}" dt="2023-05-30T02:07:20.392" v="2105"/>
          <ac:spMkLst>
            <pc:docMk/>
            <pc:sldMk cId="348602117" sldId="287"/>
            <ac:spMk id="8" creationId="{78555061-AC61-5EE5-A057-DF6617CB2088}"/>
          </ac:spMkLst>
        </pc:spChg>
        <pc:spChg chg="add del mod">
          <ac:chgData name="Fry, Carrie" userId="ed2cc7de-5301-4058-941c-4e9ba63132f3" providerId="ADAL" clId="{83379AB1-F76F-4540-A140-DB8BAFF6BA1E}" dt="2023-05-30T02:10:05.070" v="2119" actId="1957"/>
          <ac:spMkLst>
            <pc:docMk/>
            <pc:sldMk cId="348602117" sldId="287"/>
            <ac:spMk id="13" creationId="{D82A5AA3-80EA-7CE5-8F19-93CB8B45C880}"/>
          </ac:spMkLst>
        </pc:spChg>
        <pc:graphicFrameChg chg="add del mod">
          <ac:chgData name="Fry, Carrie" userId="ed2cc7de-5301-4058-941c-4e9ba63132f3" providerId="ADAL" clId="{83379AB1-F76F-4540-A140-DB8BAFF6BA1E}" dt="2023-05-30T02:06:32.982" v="2104" actId="478"/>
          <ac:graphicFrameMkLst>
            <pc:docMk/>
            <pc:sldMk cId="348602117" sldId="287"/>
            <ac:graphicFrameMk id="6" creationId="{79FA383D-DA62-58DB-BFDC-5012382F97DB}"/>
          </ac:graphicFrameMkLst>
        </pc:graphicFrameChg>
        <pc:graphicFrameChg chg="add del">
          <ac:chgData name="Fry, Carrie" userId="ed2cc7de-5301-4058-941c-4e9ba63132f3" providerId="ADAL" clId="{83379AB1-F76F-4540-A140-DB8BAFF6BA1E}" dt="2023-05-30T02:09:26.526" v="2117" actId="478"/>
          <ac:graphicFrameMkLst>
            <pc:docMk/>
            <pc:sldMk cId="348602117" sldId="287"/>
            <ac:graphicFrameMk id="11" creationId="{A36DC594-D53B-B1DB-91E0-FBEF10F95B75}"/>
          </ac:graphicFrameMkLst>
        </pc:graphicFrameChg>
        <pc:graphicFrameChg chg="add mod">
          <ac:chgData name="Fry, Carrie" userId="ed2cc7de-5301-4058-941c-4e9ba63132f3" providerId="ADAL" clId="{83379AB1-F76F-4540-A140-DB8BAFF6BA1E}" dt="2023-05-30T02:13:17.423" v="2148" actId="20577"/>
          <ac:graphicFrameMkLst>
            <pc:docMk/>
            <pc:sldMk cId="348602117" sldId="287"/>
            <ac:graphicFrameMk id="16" creationId="{4C6EFEC9-5CA0-8737-4AD7-C70E1AD34FE6}"/>
          </ac:graphicFrameMkLst>
        </pc:graphicFrameChg>
      </pc:sldChg>
      <pc:sldChg chg="addSp delSp modSp new mod">
        <pc:chgData name="Fry, Carrie" userId="ed2cc7de-5301-4058-941c-4e9ba63132f3" providerId="ADAL" clId="{83379AB1-F76F-4540-A140-DB8BAFF6BA1E}" dt="2023-05-31T05:14:26.284" v="3669" actId="20577"/>
        <pc:sldMkLst>
          <pc:docMk/>
          <pc:sldMk cId="1118081836" sldId="288"/>
        </pc:sldMkLst>
        <pc:spChg chg="mod">
          <ac:chgData name="Fry, Carrie" userId="ed2cc7de-5301-4058-941c-4e9ba63132f3" providerId="ADAL" clId="{83379AB1-F76F-4540-A140-DB8BAFF6BA1E}" dt="2023-05-30T21:07:22.309" v="3540" actId="20577"/>
          <ac:spMkLst>
            <pc:docMk/>
            <pc:sldMk cId="1118081836" sldId="288"/>
            <ac:spMk id="2" creationId="{84196558-FE4D-022A-9CF6-DEB9010200C0}"/>
          </ac:spMkLst>
        </pc:spChg>
        <pc:spChg chg="mod">
          <ac:chgData name="Fry, Carrie" userId="ed2cc7de-5301-4058-941c-4e9ba63132f3" providerId="ADAL" clId="{83379AB1-F76F-4540-A140-DB8BAFF6BA1E}" dt="2023-05-30T21:09:18.153" v="3594" actId="20577"/>
          <ac:spMkLst>
            <pc:docMk/>
            <pc:sldMk cId="1118081836" sldId="288"/>
            <ac:spMk id="3" creationId="{9D76D005-BB61-2A33-B4BD-9A012375F39F}"/>
          </ac:spMkLst>
        </pc:spChg>
        <pc:spChg chg="add del mod">
          <ac:chgData name="Fry, Carrie" userId="ed2cc7de-5301-4058-941c-4e9ba63132f3" providerId="ADAL" clId="{83379AB1-F76F-4540-A140-DB8BAFF6BA1E}" dt="2023-05-30T02:35:27.732" v="3084"/>
          <ac:spMkLst>
            <pc:docMk/>
            <pc:sldMk cId="1118081836" sldId="288"/>
            <ac:spMk id="4" creationId="{4611CE25-04A8-8356-86FB-AE367FDDC1E7}"/>
          </ac:spMkLst>
        </pc:spChg>
        <pc:spChg chg="add mod">
          <ac:chgData name="Fry, Carrie" userId="ed2cc7de-5301-4058-941c-4e9ba63132f3" providerId="ADAL" clId="{83379AB1-F76F-4540-A140-DB8BAFF6BA1E}" dt="2023-05-31T05:14:26.284" v="3669" actId="20577"/>
          <ac:spMkLst>
            <pc:docMk/>
            <pc:sldMk cId="1118081836" sldId="288"/>
            <ac:spMk id="5" creationId="{9E853237-937F-92CB-E00F-C041E3C4AF3D}"/>
          </ac:spMkLst>
        </pc:spChg>
      </pc:sldChg>
      <pc:sldChg chg="modSp new mod">
        <pc:chgData name="Fry, Carrie" userId="ed2cc7de-5301-4058-941c-4e9ba63132f3" providerId="ADAL" clId="{83379AB1-F76F-4540-A140-DB8BAFF6BA1E}" dt="2023-05-31T05:15:34.274" v="3710" actId="20577"/>
        <pc:sldMkLst>
          <pc:docMk/>
          <pc:sldMk cId="696326678" sldId="289"/>
        </pc:sldMkLst>
        <pc:spChg chg="mod">
          <ac:chgData name="Fry, Carrie" userId="ed2cc7de-5301-4058-941c-4e9ba63132f3" providerId="ADAL" clId="{83379AB1-F76F-4540-A140-DB8BAFF6BA1E}" dt="2023-05-30T02:32:58.673" v="3014" actId="20577"/>
          <ac:spMkLst>
            <pc:docMk/>
            <pc:sldMk cId="696326678" sldId="289"/>
            <ac:spMk id="2" creationId="{C69699BA-CC23-078B-5B93-5C9F5C07B708}"/>
          </ac:spMkLst>
        </pc:spChg>
        <pc:spChg chg="mod">
          <ac:chgData name="Fry, Carrie" userId="ed2cc7de-5301-4058-941c-4e9ba63132f3" providerId="ADAL" clId="{83379AB1-F76F-4540-A140-DB8BAFF6BA1E}" dt="2023-05-31T05:15:34.274" v="3710" actId="20577"/>
          <ac:spMkLst>
            <pc:docMk/>
            <pc:sldMk cId="696326678" sldId="289"/>
            <ac:spMk id="3" creationId="{EC11BA03-23C2-BCBA-8084-B236FEF88D10}"/>
          </ac:spMkLst>
        </pc:spChg>
      </pc:sldChg>
      <pc:sldChg chg="addSp delSp modSp mod">
        <pc:chgData name="Fry, Carrie" userId="ed2cc7de-5301-4058-941c-4e9ba63132f3" providerId="ADAL" clId="{83379AB1-F76F-4540-A140-DB8BAFF6BA1E}" dt="2023-05-31T05:48:46.007" v="4504" actId="313"/>
        <pc:sldMkLst>
          <pc:docMk/>
          <pc:sldMk cId="3031849559" sldId="290"/>
        </pc:sldMkLst>
        <pc:spChg chg="mod">
          <ac:chgData name="Fry, Carrie" userId="ed2cc7de-5301-4058-941c-4e9ba63132f3" providerId="ADAL" clId="{83379AB1-F76F-4540-A140-DB8BAFF6BA1E}" dt="2023-05-31T05:19:42.594" v="3820" actId="26606"/>
          <ac:spMkLst>
            <pc:docMk/>
            <pc:sldMk cId="3031849559" sldId="290"/>
            <ac:spMk id="2" creationId="{81B4FCC6-7E30-E73D-462C-466CB6696F65}"/>
          </ac:spMkLst>
        </pc:spChg>
        <pc:spChg chg="del mod">
          <ac:chgData name="Fry, Carrie" userId="ed2cc7de-5301-4058-941c-4e9ba63132f3" providerId="ADAL" clId="{83379AB1-F76F-4540-A140-DB8BAFF6BA1E}" dt="2023-05-31T05:18:45.550" v="3796" actId="22"/>
          <ac:spMkLst>
            <pc:docMk/>
            <pc:sldMk cId="3031849559" sldId="290"/>
            <ac:spMk id="6" creationId="{AFDCD8A4-DD37-A952-2493-F2A676976BC1}"/>
          </ac:spMkLst>
        </pc:spChg>
        <pc:spChg chg="add del">
          <ac:chgData name="Fry, Carrie" userId="ed2cc7de-5301-4058-941c-4e9ba63132f3" providerId="ADAL" clId="{83379AB1-F76F-4540-A140-DB8BAFF6BA1E}" dt="2023-05-31T05:19:42.594" v="3820" actId="26606"/>
          <ac:spMkLst>
            <pc:docMk/>
            <pc:sldMk cId="3031849559" sldId="290"/>
            <ac:spMk id="9" creationId="{35DB3719-6FDC-4E5D-891D-FF40B7300F64}"/>
          </ac:spMkLst>
        </pc:spChg>
        <pc:spChg chg="add del">
          <ac:chgData name="Fry, Carrie" userId="ed2cc7de-5301-4058-941c-4e9ba63132f3" providerId="ADAL" clId="{83379AB1-F76F-4540-A140-DB8BAFF6BA1E}" dt="2023-05-31T05:19:42.594" v="3820" actId="26606"/>
          <ac:spMkLst>
            <pc:docMk/>
            <pc:sldMk cId="3031849559" sldId="290"/>
            <ac:spMk id="11" creationId="{E0CBAC23-2E3F-4A90-BA59-F8299F6A5439}"/>
          </ac:spMkLst>
        </pc:spChg>
        <pc:spChg chg="add mod">
          <ac:chgData name="Fry, Carrie" userId="ed2cc7de-5301-4058-941c-4e9ba63132f3" providerId="ADAL" clId="{83379AB1-F76F-4540-A140-DB8BAFF6BA1E}" dt="2023-05-31T05:48:46.007" v="4504" actId="313"/>
          <ac:spMkLst>
            <pc:docMk/>
            <pc:sldMk cId="3031849559" sldId="290"/>
            <ac:spMk id="15" creationId="{C82749E2-3705-E0D9-BD5C-212CD0F78C36}"/>
          </ac:spMkLst>
        </pc:spChg>
        <pc:spChg chg="add del">
          <ac:chgData name="Fry, Carrie" userId="ed2cc7de-5301-4058-941c-4e9ba63132f3" providerId="ADAL" clId="{83379AB1-F76F-4540-A140-DB8BAFF6BA1E}" dt="2023-05-31T05:19:42.579" v="3819" actId="26606"/>
          <ac:spMkLst>
            <pc:docMk/>
            <pc:sldMk cId="3031849559" sldId="290"/>
            <ac:spMk id="16" creationId="{65C9D962-F904-4553-A140-500CF3EFC58A}"/>
          </ac:spMkLst>
        </pc:spChg>
        <pc:spChg chg="add del">
          <ac:chgData name="Fry, Carrie" userId="ed2cc7de-5301-4058-941c-4e9ba63132f3" providerId="ADAL" clId="{83379AB1-F76F-4540-A140-DB8BAFF6BA1E}" dt="2023-05-31T05:19:42.579" v="3819" actId="26606"/>
          <ac:spMkLst>
            <pc:docMk/>
            <pc:sldMk cId="3031849559" sldId="290"/>
            <ac:spMk id="18" creationId="{02FE0FA2-B10C-4B9F-B9CC-E5D9AD400454}"/>
          </ac:spMkLst>
        </pc:spChg>
        <pc:spChg chg="add del">
          <ac:chgData name="Fry, Carrie" userId="ed2cc7de-5301-4058-941c-4e9ba63132f3" providerId="ADAL" clId="{83379AB1-F76F-4540-A140-DB8BAFF6BA1E}" dt="2023-05-31T05:19:42.579" v="3819" actId="26606"/>
          <ac:spMkLst>
            <pc:docMk/>
            <pc:sldMk cId="3031849559" sldId="290"/>
            <ac:spMk id="20" creationId="{3389D0BC-BA1D-4360-88F9-D9ECCBDAB50E}"/>
          </ac:spMkLst>
        </pc:spChg>
        <pc:spChg chg="add">
          <ac:chgData name="Fry, Carrie" userId="ed2cc7de-5301-4058-941c-4e9ba63132f3" providerId="ADAL" clId="{83379AB1-F76F-4540-A140-DB8BAFF6BA1E}" dt="2023-05-31T05:19:42.594" v="3820" actId="26606"/>
          <ac:spMkLst>
            <pc:docMk/>
            <pc:sldMk cId="3031849559" sldId="290"/>
            <ac:spMk id="22" creationId="{441CF7D6-A660-431A-B0BB-140A0D5556B6}"/>
          </ac:spMkLst>
        </pc:spChg>
        <pc:spChg chg="add">
          <ac:chgData name="Fry, Carrie" userId="ed2cc7de-5301-4058-941c-4e9ba63132f3" providerId="ADAL" clId="{83379AB1-F76F-4540-A140-DB8BAFF6BA1E}" dt="2023-05-31T05:19:42.594" v="3820" actId="26606"/>
          <ac:spMkLst>
            <pc:docMk/>
            <pc:sldMk cId="3031849559" sldId="290"/>
            <ac:spMk id="23" creationId="{2550BE34-C2B8-49B8-8519-67A8CAD51AE9}"/>
          </ac:spMkLst>
        </pc:spChg>
        <pc:spChg chg="add">
          <ac:chgData name="Fry, Carrie" userId="ed2cc7de-5301-4058-941c-4e9ba63132f3" providerId="ADAL" clId="{83379AB1-F76F-4540-A140-DB8BAFF6BA1E}" dt="2023-05-31T05:19:42.594" v="3820" actId="26606"/>
          <ac:spMkLst>
            <pc:docMk/>
            <pc:sldMk cId="3031849559" sldId="290"/>
            <ac:spMk id="24" creationId="{0570A85B-3810-4F95-97B0-CBF4CCDB381C}"/>
          </ac:spMkLst>
        </pc:spChg>
        <pc:spChg chg="add">
          <ac:chgData name="Fry, Carrie" userId="ed2cc7de-5301-4058-941c-4e9ba63132f3" providerId="ADAL" clId="{83379AB1-F76F-4540-A140-DB8BAFF6BA1E}" dt="2023-05-31T05:19:42.594" v="3820" actId="26606"/>
          <ac:spMkLst>
            <pc:docMk/>
            <pc:sldMk cId="3031849559" sldId="290"/>
            <ac:spMk id="25" creationId="{A7457DD9-5A45-400A-AB4B-4B4EDECA25F1}"/>
          </ac:spMkLst>
        </pc:spChg>
        <pc:picChg chg="add mod ord">
          <ac:chgData name="Fry, Carrie" userId="ed2cc7de-5301-4058-941c-4e9ba63132f3" providerId="ADAL" clId="{83379AB1-F76F-4540-A140-DB8BAFF6BA1E}" dt="2023-05-31T05:19:42.594" v="3820" actId="26606"/>
          <ac:picMkLst>
            <pc:docMk/>
            <pc:sldMk cId="3031849559" sldId="290"/>
            <ac:picMk id="4" creationId="{C30A0AA2-CD33-4394-7766-6EC93BE428FD}"/>
          </ac:picMkLst>
        </pc:picChg>
      </pc:sldChg>
      <pc:sldChg chg="addSp delSp modSp mod">
        <pc:chgData name="Fry, Carrie" userId="ed2cc7de-5301-4058-941c-4e9ba63132f3" providerId="ADAL" clId="{83379AB1-F76F-4540-A140-DB8BAFF6BA1E}" dt="2023-05-31T05:49:04.279" v="4506" actId="20577"/>
        <pc:sldMkLst>
          <pc:docMk/>
          <pc:sldMk cId="3671637904" sldId="291"/>
        </pc:sldMkLst>
        <pc:spChg chg="mod">
          <ac:chgData name="Fry, Carrie" userId="ed2cc7de-5301-4058-941c-4e9ba63132f3" providerId="ADAL" clId="{83379AB1-F76F-4540-A140-DB8BAFF6BA1E}" dt="2023-05-31T05:49:04.279" v="4506" actId="20577"/>
          <ac:spMkLst>
            <pc:docMk/>
            <pc:sldMk cId="3671637904" sldId="291"/>
            <ac:spMk id="2" creationId="{DC12F3C9-4E5B-CC85-6FA7-E7C4DBB95BB9}"/>
          </ac:spMkLst>
        </pc:spChg>
        <pc:spChg chg="mod">
          <ac:chgData name="Fry, Carrie" userId="ed2cc7de-5301-4058-941c-4e9ba63132f3" providerId="ADAL" clId="{83379AB1-F76F-4540-A140-DB8BAFF6BA1E}" dt="2023-05-31T05:25:43.450" v="4124" actId="20577"/>
          <ac:spMkLst>
            <pc:docMk/>
            <pc:sldMk cId="3671637904" sldId="291"/>
            <ac:spMk id="6" creationId="{DC439E02-4AA8-A582-EBEA-436271A605B0}"/>
          </ac:spMkLst>
        </pc:spChg>
        <pc:spChg chg="del">
          <ac:chgData name="Fry, Carrie" userId="ed2cc7de-5301-4058-941c-4e9ba63132f3" providerId="ADAL" clId="{83379AB1-F76F-4540-A140-DB8BAFF6BA1E}" dt="2023-05-31T05:25:00.457" v="4020" actId="26606"/>
          <ac:spMkLst>
            <pc:docMk/>
            <pc:sldMk cId="3671637904" sldId="291"/>
            <ac:spMk id="9" creationId="{35DB3719-6FDC-4E5D-891D-FF40B7300F64}"/>
          </ac:spMkLst>
        </pc:spChg>
        <pc:spChg chg="del">
          <ac:chgData name="Fry, Carrie" userId="ed2cc7de-5301-4058-941c-4e9ba63132f3" providerId="ADAL" clId="{83379AB1-F76F-4540-A140-DB8BAFF6BA1E}" dt="2023-05-31T05:25:00.457" v="4020" actId="26606"/>
          <ac:spMkLst>
            <pc:docMk/>
            <pc:sldMk cId="3671637904" sldId="291"/>
            <ac:spMk id="11" creationId="{E0CBAC23-2E3F-4A90-BA59-F8299F6A5439}"/>
          </ac:spMkLst>
        </pc:spChg>
        <pc:spChg chg="add">
          <ac:chgData name="Fry, Carrie" userId="ed2cc7de-5301-4058-941c-4e9ba63132f3" providerId="ADAL" clId="{83379AB1-F76F-4540-A140-DB8BAFF6BA1E}" dt="2023-05-31T05:25:00.457" v="4020" actId="26606"/>
          <ac:spMkLst>
            <pc:docMk/>
            <pc:sldMk cId="3671637904" sldId="291"/>
            <ac:spMk id="16" creationId="{2550BE34-C2B8-49B8-8519-67A8CAD51AE9}"/>
          </ac:spMkLst>
        </pc:spChg>
        <pc:spChg chg="add">
          <ac:chgData name="Fry, Carrie" userId="ed2cc7de-5301-4058-941c-4e9ba63132f3" providerId="ADAL" clId="{83379AB1-F76F-4540-A140-DB8BAFF6BA1E}" dt="2023-05-31T05:25:00.457" v="4020" actId="26606"/>
          <ac:spMkLst>
            <pc:docMk/>
            <pc:sldMk cId="3671637904" sldId="291"/>
            <ac:spMk id="18" creationId="{A7457DD9-5A45-400A-AB4B-4B4EDECA25F1}"/>
          </ac:spMkLst>
        </pc:spChg>
        <pc:spChg chg="add">
          <ac:chgData name="Fry, Carrie" userId="ed2cc7de-5301-4058-941c-4e9ba63132f3" providerId="ADAL" clId="{83379AB1-F76F-4540-A140-DB8BAFF6BA1E}" dt="2023-05-31T05:25:00.457" v="4020" actId="26606"/>
          <ac:spMkLst>
            <pc:docMk/>
            <pc:sldMk cId="3671637904" sldId="291"/>
            <ac:spMk id="20" creationId="{441CF7D6-A660-431A-B0BB-140A0D5556B6}"/>
          </ac:spMkLst>
        </pc:spChg>
        <pc:spChg chg="add">
          <ac:chgData name="Fry, Carrie" userId="ed2cc7de-5301-4058-941c-4e9ba63132f3" providerId="ADAL" clId="{83379AB1-F76F-4540-A140-DB8BAFF6BA1E}" dt="2023-05-31T05:25:00.457" v="4020" actId="26606"/>
          <ac:spMkLst>
            <pc:docMk/>
            <pc:sldMk cId="3671637904" sldId="291"/>
            <ac:spMk id="22" creationId="{0570A85B-3810-4F95-97B0-CBF4CCDB381C}"/>
          </ac:spMkLst>
        </pc:spChg>
        <pc:picChg chg="add mod">
          <ac:chgData name="Fry, Carrie" userId="ed2cc7de-5301-4058-941c-4e9ba63132f3" providerId="ADAL" clId="{83379AB1-F76F-4540-A140-DB8BAFF6BA1E}" dt="2023-05-31T05:25:00.457" v="4020" actId="26606"/>
          <ac:picMkLst>
            <pc:docMk/>
            <pc:sldMk cId="3671637904" sldId="291"/>
            <ac:picMk id="4" creationId="{EF419572-FE9E-7CF5-10C5-701C2080024D}"/>
          </ac:picMkLst>
        </pc:picChg>
      </pc:sldChg>
      <pc:sldChg chg="addSp delSp modSp mod">
        <pc:chgData name="Fry, Carrie" userId="ed2cc7de-5301-4058-941c-4e9ba63132f3" providerId="ADAL" clId="{83379AB1-F76F-4540-A140-DB8BAFF6BA1E}" dt="2023-06-02T04:10:41.147" v="4958" actId="20577"/>
        <pc:sldMkLst>
          <pc:docMk/>
          <pc:sldMk cId="2629727145" sldId="292"/>
        </pc:sldMkLst>
        <pc:spChg chg="mod">
          <ac:chgData name="Fry, Carrie" userId="ed2cc7de-5301-4058-941c-4e9ba63132f3" providerId="ADAL" clId="{83379AB1-F76F-4540-A140-DB8BAFF6BA1E}" dt="2023-05-31T05:47:16.948" v="4502" actId="26606"/>
          <ac:spMkLst>
            <pc:docMk/>
            <pc:sldMk cId="2629727145" sldId="292"/>
            <ac:spMk id="2" creationId="{EF35CCE1-1108-BB7E-C819-876F246F849C}"/>
          </ac:spMkLst>
        </pc:spChg>
        <pc:spChg chg="del mod">
          <ac:chgData name="Fry, Carrie" userId="ed2cc7de-5301-4058-941c-4e9ba63132f3" providerId="ADAL" clId="{83379AB1-F76F-4540-A140-DB8BAFF6BA1E}" dt="2023-05-31T05:33:00.333" v="4166" actId="22"/>
          <ac:spMkLst>
            <pc:docMk/>
            <pc:sldMk cId="2629727145" sldId="292"/>
            <ac:spMk id="6" creationId="{6A328C42-BA7F-00F4-3B62-EAABE92346E4}"/>
          </ac:spMkLst>
        </pc:spChg>
        <pc:spChg chg="del">
          <ac:chgData name="Fry, Carrie" userId="ed2cc7de-5301-4058-941c-4e9ba63132f3" providerId="ADAL" clId="{83379AB1-F76F-4540-A140-DB8BAFF6BA1E}" dt="2023-05-31T05:34:10.396" v="4190" actId="26606"/>
          <ac:spMkLst>
            <pc:docMk/>
            <pc:sldMk cId="2629727145" sldId="292"/>
            <ac:spMk id="9" creationId="{35DB3719-6FDC-4E5D-891D-FF40B7300F64}"/>
          </ac:spMkLst>
        </pc:spChg>
        <pc:spChg chg="del">
          <ac:chgData name="Fry, Carrie" userId="ed2cc7de-5301-4058-941c-4e9ba63132f3" providerId="ADAL" clId="{83379AB1-F76F-4540-A140-DB8BAFF6BA1E}" dt="2023-05-31T05:34:10.396" v="4190" actId="26606"/>
          <ac:spMkLst>
            <pc:docMk/>
            <pc:sldMk cId="2629727145" sldId="292"/>
            <ac:spMk id="11" creationId="{E0CBAC23-2E3F-4A90-BA59-F8299F6A5439}"/>
          </ac:spMkLst>
        </pc:spChg>
        <pc:spChg chg="add mod">
          <ac:chgData name="Fry, Carrie" userId="ed2cc7de-5301-4058-941c-4e9ba63132f3" providerId="ADAL" clId="{83379AB1-F76F-4540-A140-DB8BAFF6BA1E}" dt="2023-06-02T04:10:41.147" v="4958" actId="20577"/>
          <ac:spMkLst>
            <pc:docMk/>
            <pc:sldMk cId="2629727145" sldId="292"/>
            <ac:spMk id="15" creationId="{EFF39E04-6054-0EBE-B85E-440F9DC03013}"/>
          </ac:spMkLst>
        </pc:spChg>
        <pc:spChg chg="add del">
          <ac:chgData name="Fry, Carrie" userId="ed2cc7de-5301-4058-941c-4e9ba63132f3" providerId="ADAL" clId="{83379AB1-F76F-4540-A140-DB8BAFF6BA1E}" dt="2023-05-31T05:47:16.948" v="4502" actId="26606"/>
          <ac:spMkLst>
            <pc:docMk/>
            <pc:sldMk cId="2629727145" sldId="292"/>
            <ac:spMk id="18" creationId="{2550BE34-C2B8-49B8-8519-67A8CAD51AE9}"/>
          </ac:spMkLst>
        </pc:spChg>
        <pc:spChg chg="add del">
          <ac:chgData name="Fry, Carrie" userId="ed2cc7de-5301-4058-941c-4e9ba63132f3" providerId="ADAL" clId="{83379AB1-F76F-4540-A140-DB8BAFF6BA1E}" dt="2023-05-31T05:47:16.948" v="4502" actId="26606"/>
          <ac:spMkLst>
            <pc:docMk/>
            <pc:sldMk cId="2629727145" sldId="292"/>
            <ac:spMk id="20" creationId="{A7457DD9-5A45-400A-AB4B-4B4EDECA25F1}"/>
          </ac:spMkLst>
        </pc:spChg>
        <pc:spChg chg="add del">
          <ac:chgData name="Fry, Carrie" userId="ed2cc7de-5301-4058-941c-4e9ba63132f3" providerId="ADAL" clId="{83379AB1-F76F-4540-A140-DB8BAFF6BA1E}" dt="2023-05-31T05:47:16.948" v="4502" actId="26606"/>
          <ac:spMkLst>
            <pc:docMk/>
            <pc:sldMk cId="2629727145" sldId="292"/>
            <ac:spMk id="22" creationId="{441CF7D6-A660-431A-B0BB-140A0D5556B6}"/>
          </ac:spMkLst>
        </pc:spChg>
        <pc:spChg chg="add del">
          <ac:chgData name="Fry, Carrie" userId="ed2cc7de-5301-4058-941c-4e9ba63132f3" providerId="ADAL" clId="{83379AB1-F76F-4540-A140-DB8BAFF6BA1E}" dt="2023-05-31T05:47:16.948" v="4502" actId="26606"/>
          <ac:spMkLst>
            <pc:docMk/>
            <pc:sldMk cId="2629727145" sldId="292"/>
            <ac:spMk id="24" creationId="{0570A85B-3810-4F95-97B0-CBF4CCDB381C}"/>
          </ac:spMkLst>
        </pc:spChg>
        <pc:spChg chg="add">
          <ac:chgData name="Fry, Carrie" userId="ed2cc7de-5301-4058-941c-4e9ba63132f3" providerId="ADAL" clId="{83379AB1-F76F-4540-A140-DB8BAFF6BA1E}" dt="2023-05-31T05:47:16.948" v="4502" actId="26606"/>
          <ac:spMkLst>
            <pc:docMk/>
            <pc:sldMk cId="2629727145" sldId="292"/>
            <ac:spMk id="29" creationId="{69D47016-023F-44BD-981C-50E7A10A6609}"/>
          </ac:spMkLst>
        </pc:spChg>
        <pc:spChg chg="add">
          <ac:chgData name="Fry, Carrie" userId="ed2cc7de-5301-4058-941c-4e9ba63132f3" providerId="ADAL" clId="{83379AB1-F76F-4540-A140-DB8BAFF6BA1E}" dt="2023-05-31T05:47:16.948" v="4502" actId="26606"/>
          <ac:spMkLst>
            <pc:docMk/>
            <pc:sldMk cId="2629727145" sldId="292"/>
            <ac:spMk id="31" creationId="{6D8B37B0-0682-433E-BC8D-498C04ABD9A7}"/>
          </ac:spMkLst>
        </pc:spChg>
        <pc:picChg chg="add mod ord">
          <ac:chgData name="Fry, Carrie" userId="ed2cc7de-5301-4058-941c-4e9ba63132f3" providerId="ADAL" clId="{83379AB1-F76F-4540-A140-DB8BAFF6BA1E}" dt="2023-05-31T05:49:37.975" v="4508" actId="1076"/>
          <ac:picMkLst>
            <pc:docMk/>
            <pc:sldMk cId="2629727145" sldId="292"/>
            <ac:picMk id="4" creationId="{DC5849CC-E744-55F7-3662-F1179867ED47}"/>
          </ac:picMkLst>
        </pc:picChg>
        <pc:picChg chg="add mod">
          <ac:chgData name="Fry, Carrie" userId="ed2cc7de-5301-4058-941c-4e9ba63132f3" providerId="ADAL" clId="{83379AB1-F76F-4540-A140-DB8BAFF6BA1E}" dt="2023-05-31T05:49:52.490" v="4511" actId="1076"/>
          <ac:picMkLst>
            <pc:docMk/>
            <pc:sldMk cId="2629727145" sldId="292"/>
            <ac:picMk id="7" creationId="{0FA2A630-6019-9B1E-BA3D-62DCCEDFC82B}"/>
          </ac:picMkLst>
        </pc:picChg>
      </pc:sldChg>
      <pc:sldChg chg="new del">
        <pc:chgData name="Fry, Carrie" userId="ed2cc7de-5301-4058-941c-4e9ba63132f3" providerId="ADAL" clId="{83379AB1-F76F-4540-A140-DB8BAFF6BA1E}" dt="2023-06-02T03:30:25.784" v="4914" actId="680"/>
        <pc:sldMkLst>
          <pc:docMk/>
          <pc:sldMk cId="1322594471" sldId="293"/>
        </pc:sldMkLst>
      </pc:sldChg>
      <pc:sldChg chg="new del">
        <pc:chgData name="Fry, Carrie" userId="ed2cc7de-5301-4058-941c-4e9ba63132f3" providerId="ADAL" clId="{83379AB1-F76F-4540-A140-DB8BAFF6BA1E}" dt="2023-06-02T04:05:32.638" v="4916" actId="680"/>
        <pc:sldMkLst>
          <pc:docMk/>
          <pc:sldMk cId="2478921574" sldId="293"/>
        </pc:sldMkLst>
      </pc:sldChg>
      <pc:sldChg chg="new del">
        <pc:chgData name="Fry, Carrie" userId="ed2cc7de-5301-4058-941c-4e9ba63132f3" providerId="ADAL" clId="{83379AB1-F76F-4540-A140-DB8BAFF6BA1E}" dt="2023-06-02T03:21:46.709" v="4912" actId="680"/>
        <pc:sldMkLst>
          <pc:docMk/>
          <pc:sldMk cId="3694566287" sldId="293"/>
        </pc:sldMkLst>
      </pc:sldChg>
    </pc:docChg>
  </pc:docChgLst>
  <pc:docChgLst>
    <pc:chgData name="Robertson, R. John" userId="ed057738-3a97-47cf-a1f6-b5cb76aa56a9" providerId="ADAL" clId="{515F1986-EFA4-4D34-A17E-242C44BC60CC}"/>
    <pc:docChg chg="undo custSel addSld delSld modSld sldOrd">
      <pc:chgData name="Robertson, R. John" userId="ed057738-3a97-47cf-a1f6-b5cb76aa56a9" providerId="ADAL" clId="{515F1986-EFA4-4D34-A17E-242C44BC60CC}" dt="2023-06-02T15:53:03.239" v="1853" actId="5793"/>
      <pc:docMkLst>
        <pc:docMk/>
      </pc:docMkLst>
      <pc:sldChg chg="addSp delSp modSp mod modMedia setBg addAnim delAnim setClrOvrMap">
        <pc:chgData name="Robertson, R. John" userId="ed057738-3a97-47cf-a1f6-b5cb76aa56a9" providerId="ADAL" clId="{515F1986-EFA4-4D34-A17E-242C44BC60CC}" dt="2023-05-30T20:54:10.237" v="1465" actId="6549"/>
        <pc:sldMkLst>
          <pc:docMk/>
          <pc:sldMk cId="3337879665" sldId="256"/>
        </pc:sldMkLst>
        <pc:spChg chg="mod">
          <ac:chgData name="Robertson, R. John" userId="ed057738-3a97-47cf-a1f6-b5cb76aa56a9" providerId="ADAL" clId="{515F1986-EFA4-4D34-A17E-242C44BC60CC}" dt="2023-05-30T20:47:35.268" v="1391" actId="26606"/>
          <ac:spMkLst>
            <pc:docMk/>
            <pc:sldMk cId="3337879665" sldId="256"/>
            <ac:spMk id="2" creationId="{B140A9AC-97E1-0E7D-5496-A121DEFC81D2}"/>
          </ac:spMkLst>
        </pc:spChg>
        <pc:spChg chg="mod">
          <ac:chgData name="Robertson, R. John" userId="ed057738-3a97-47cf-a1f6-b5cb76aa56a9" providerId="ADAL" clId="{515F1986-EFA4-4D34-A17E-242C44BC60CC}" dt="2023-05-30T20:54:10.237" v="1465" actId="6549"/>
          <ac:spMkLst>
            <pc:docMk/>
            <pc:sldMk cId="3337879665" sldId="256"/>
            <ac:spMk id="3" creationId="{01FF50F1-360A-4A92-07DD-7D8094439E87}"/>
          </ac:spMkLst>
        </pc:spChg>
        <pc:spChg chg="add del">
          <ac:chgData name="Robertson, R. John" userId="ed057738-3a97-47cf-a1f6-b5cb76aa56a9" providerId="ADAL" clId="{515F1986-EFA4-4D34-A17E-242C44BC60CC}" dt="2023-05-30T20:39:32.806" v="1317" actId="26606"/>
          <ac:spMkLst>
            <pc:docMk/>
            <pc:sldMk cId="3337879665" sldId="256"/>
            <ac:spMk id="9" creationId="{C1DD1A8A-57D5-4A81-AD04-532B043C5611}"/>
          </ac:spMkLst>
        </pc:spChg>
        <pc:spChg chg="add del">
          <ac:chgData name="Robertson, R. John" userId="ed057738-3a97-47cf-a1f6-b5cb76aa56a9" providerId="ADAL" clId="{515F1986-EFA4-4D34-A17E-242C44BC60CC}" dt="2023-05-30T20:39:32.806" v="1317" actId="26606"/>
          <ac:spMkLst>
            <pc:docMk/>
            <pc:sldMk cId="3337879665" sldId="256"/>
            <ac:spMk id="11" creationId="{007891EC-4501-44ED-A8C8-B11B6DB767AB}"/>
          </ac:spMkLst>
        </pc:spChg>
        <pc:spChg chg="add del">
          <ac:chgData name="Robertson, R. John" userId="ed057738-3a97-47cf-a1f6-b5cb76aa56a9" providerId="ADAL" clId="{515F1986-EFA4-4D34-A17E-242C44BC60CC}" dt="2023-05-30T20:39:34.527" v="1321" actId="26606"/>
          <ac:spMkLst>
            <pc:docMk/>
            <pc:sldMk cId="3337879665" sldId="256"/>
            <ac:spMk id="13" creationId="{C1DD1A8A-57D5-4A81-AD04-532B043C5611}"/>
          </ac:spMkLst>
        </pc:spChg>
        <pc:spChg chg="add del">
          <ac:chgData name="Robertson, R. John" userId="ed057738-3a97-47cf-a1f6-b5cb76aa56a9" providerId="ADAL" clId="{515F1986-EFA4-4D34-A17E-242C44BC60CC}" dt="2023-05-30T20:39:34.527" v="1321" actId="26606"/>
          <ac:spMkLst>
            <pc:docMk/>
            <pc:sldMk cId="3337879665" sldId="256"/>
            <ac:spMk id="15" creationId="{007891EC-4501-44ED-A8C8-B11B6DB767AB}"/>
          </ac:spMkLst>
        </pc:spChg>
        <pc:spChg chg="add del">
          <ac:chgData name="Robertson, R. John" userId="ed057738-3a97-47cf-a1f6-b5cb76aa56a9" providerId="ADAL" clId="{515F1986-EFA4-4D34-A17E-242C44BC60CC}" dt="2023-05-30T20:39:43.538" v="1325" actId="26606"/>
          <ac:spMkLst>
            <pc:docMk/>
            <pc:sldMk cId="3337879665" sldId="256"/>
            <ac:spMk id="17" creationId="{C1DD1A8A-57D5-4A81-AD04-532B043C5611}"/>
          </ac:spMkLst>
        </pc:spChg>
        <pc:spChg chg="add del">
          <ac:chgData name="Robertson, R. John" userId="ed057738-3a97-47cf-a1f6-b5cb76aa56a9" providerId="ADAL" clId="{515F1986-EFA4-4D34-A17E-242C44BC60CC}" dt="2023-05-30T20:39:43.538" v="1325" actId="26606"/>
          <ac:spMkLst>
            <pc:docMk/>
            <pc:sldMk cId="3337879665" sldId="256"/>
            <ac:spMk id="19" creationId="{007891EC-4501-44ED-A8C8-B11B6DB767AB}"/>
          </ac:spMkLst>
        </pc:spChg>
        <pc:spChg chg="add del">
          <ac:chgData name="Robertson, R. John" userId="ed057738-3a97-47cf-a1f6-b5cb76aa56a9" providerId="ADAL" clId="{515F1986-EFA4-4D34-A17E-242C44BC60CC}" dt="2023-05-30T20:39:57.847" v="1329" actId="26606"/>
          <ac:spMkLst>
            <pc:docMk/>
            <pc:sldMk cId="3337879665" sldId="256"/>
            <ac:spMk id="21" creationId="{71B2258F-86CA-4D4D-8270-BC05FCDEBFB3}"/>
          </ac:spMkLst>
        </pc:spChg>
        <pc:spChg chg="add del">
          <ac:chgData name="Robertson, R. John" userId="ed057738-3a97-47cf-a1f6-b5cb76aa56a9" providerId="ADAL" clId="{515F1986-EFA4-4D34-A17E-242C44BC60CC}" dt="2023-05-30T20:40:01.201" v="1333" actId="26606"/>
          <ac:spMkLst>
            <pc:docMk/>
            <pc:sldMk cId="3337879665" sldId="256"/>
            <ac:spMk id="24" creationId="{0671A8AE-40A1-4631-A6B8-581AFF065482}"/>
          </ac:spMkLst>
        </pc:spChg>
        <pc:spChg chg="add del">
          <ac:chgData name="Robertson, R. John" userId="ed057738-3a97-47cf-a1f6-b5cb76aa56a9" providerId="ADAL" clId="{515F1986-EFA4-4D34-A17E-242C44BC60CC}" dt="2023-05-30T20:40:01.201" v="1333" actId="26606"/>
          <ac:spMkLst>
            <pc:docMk/>
            <pc:sldMk cId="3337879665" sldId="256"/>
            <ac:spMk id="26" creationId="{AB58EF07-17C2-48CF-ABB0-EEF1F17CB8F0}"/>
          </ac:spMkLst>
        </pc:spChg>
        <pc:spChg chg="add del">
          <ac:chgData name="Robertson, R. John" userId="ed057738-3a97-47cf-a1f6-b5cb76aa56a9" providerId="ADAL" clId="{515F1986-EFA4-4D34-A17E-242C44BC60CC}" dt="2023-05-30T20:40:01.201" v="1333" actId="26606"/>
          <ac:spMkLst>
            <pc:docMk/>
            <pc:sldMk cId="3337879665" sldId="256"/>
            <ac:spMk id="27" creationId="{AF2F604E-43BE-4DC3-B983-E071523364F8}"/>
          </ac:spMkLst>
        </pc:spChg>
        <pc:spChg chg="add del">
          <ac:chgData name="Robertson, R. John" userId="ed057738-3a97-47cf-a1f6-b5cb76aa56a9" providerId="ADAL" clId="{515F1986-EFA4-4D34-A17E-242C44BC60CC}" dt="2023-05-30T20:40:01.201" v="1333" actId="26606"/>
          <ac:spMkLst>
            <pc:docMk/>
            <pc:sldMk cId="3337879665" sldId="256"/>
            <ac:spMk id="28" creationId="{08C9B587-E65E-4B52-B37C-ABEBB6E87928}"/>
          </ac:spMkLst>
        </pc:spChg>
        <pc:spChg chg="add">
          <ac:chgData name="Robertson, R. John" userId="ed057738-3a97-47cf-a1f6-b5cb76aa56a9" providerId="ADAL" clId="{515F1986-EFA4-4D34-A17E-242C44BC60CC}" dt="2023-05-30T20:47:35.268" v="1391" actId="26606"/>
          <ac:spMkLst>
            <pc:docMk/>
            <pc:sldMk cId="3337879665" sldId="256"/>
            <ac:spMk id="35" creationId="{9B7AD9F6-8CE7-4299-8FC6-328F4DCD3FF9}"/>
          </ac:spMkLst>
        </pc:spChg>
        <pc:spChg chg="add">
          <ac:chgData name="Robertson, R. John" userId="ed057738-3a97-47cf-a1f6-b5cb76aa56a9" providerId="ADAL" clId="{515F1986-EFA4-4D34-A17E-242C44BC60CC}" dt="2023-05-30T20:47:35.268" v="1391" actId="26606"/>
          <ac:spMkLst>
            <pc:docMk/>
            <pc:sldMk cId="3337879665" sldId="256"/>
            <ac:spMk id="37" creationId="{F49775AF-8896-43EE-92C6-83497D6DC56F}"/>
          </ac:spMkLst>
        </pc:spChg>
        <pc:picChg chg="add del">
          <ac:chgData name="Robertson, R. John" userId="ed057738-3a97-47cf-a1f6-b5cb76aa56a9" providerId="ADAL" clId="{515F1986-EFA4-4D34-A17E-242C44BC60CC}" dt="2023-05-30T20:39:32.806" v="1317" actId="26606"/>
          <ac:picMkLst>
            <pc:docMk/>
            <pc:sldMk cId="3337879665" sldId="256"/>
            <ac:picMk id="5" creationId="{013CBA57-AB1B-2155-6D88-DCADCCAE19F7}"/>
          </ac:picMkLst>
        </pc:picChg>
        <pc:picChg chg="add del mod">
          <ac:chgData name="Robertson, R. John" userId="ed057738-3a97-47cf-a1f6-b5cb76aa56a9" providerId="ADAL" clId="{515F1986-EFA4-4D34-A17E-242C44BC60CC}" dt="2023-05-30T20:39:34.527" v="1321" actId="26606"/>
          <ac:picMkLst>
            <pc:docMk/>
            <pc:sldMk cId="3337879665" sldId="256"/>
            <ac:picMk id="14" creationId="{F248DD90-D7A1-19C4-CB03-90404ED73BCC}"/>
          </ac:picMkLst>
        </pc:picChg>
        <pc:picChg chg="add del">
          <ac:chgData name="Robertson, R. John" userId="ed057738-3a97-47cf-a1f6-b5cb76aa56a9" providerId="ADAL" clId="{515F1986-EFA4-4D34-A17E-242C44BC60CC}" dt="2023-05-30T20:39:43.538" v="1325" actId="26606"/>
          <ac:picMkLst>
            <pc:docMk/>
            <pc:sldMk cId="3337879665" sldId="256"/>
            <ac:picMk id="18" creationId="{013CBA57-AB1B-2155-6D88-DCADCCAE19F7}"/>
          </ac:picMkLst>
        </pc:picChg>
        <pc:picChg chg="add del">
          <ac:chgData name="Robertson, R. John" userId="ed057738-3a97-47cf-a1f6-b5cb76aa56a9" providerId="ADAL" clId="{515F1986-EFA4-4D34-A17E-242C44BC60CC}" dt="2023-05-30T20:39:57.847" v="1329" actId="26606"/>
          <ac:picMkLst>
            <pc:docMk/>
            <pc:sldMk cId="3337879665" sldId="256"/>
            <ac:picMk id="22" creationId="{0DB013D2-F1B3-DF48-A8B3-0326ACC4BB61}"/>
          </ac:picMkLst>
        </pc:picChg>
        <pc:picChg chg="add del">
          <ac:chgData name="Robertson, R. John" userId="ed057738-3a97-47cf-a1f6-b5cb76aa56a9" providerId="ADAL" clId="{515F1986-EFA4-4D34-A17E-242C44BC60CC}" dt="2023-05-30T20:40:01.201" v="1333" actId="26606"/>
          <ac:picMkLst>
            <pc:docMk/>
            <pc:sldMk cId="3337879665" sldId="256"/>
            <ac:picMk id="25" creationId="{E2C74C9E-C572-F6D0-9DE0-EAFDDAFD83A3}"/>
          </ac:picMkLst>
        </pc:picChg>
        <pc:picChg chg="add mod ord">
          <ac:chgData name="Robertson, R. John" userId="ed057738-3a97-47cf-a1f6-b5cb76aa56a9" providerId="ADAL" clId="{515F1986-EFA4-4D34-A17E-242C44BC60CC}" dt="2023-05-30T20:47:35.268" v="1391" actId="26606"/>
          <ac:picMkLst>
            <pc:docMk/>
            <pc:sldMk cId="3337879665" sldId="256"/>
            <ac:picMk id="30" creationId="{E5CE1684-511E-3186-DB9B-08463AD688CC}"/>
          </ac:picMkLst>
        </pc:picChg>
      </pc:sldChg>
      <pc:sldChg chg="modSp new mod">
        <pc:chgData name="Robertson, R. John" userId="ed057738-3a97-47cf-a1f6-b5cb76aa56a9" providerId="ADAL" clId="{515F1986-EFA4-4D34-A17E-242C44BC60CC}" dt="2023-05-05T18:12:52.183" v="2" actId="27636"/>
        <pc:sldMkLst>
          <pc:docMk/>
          <pc:sldMk cId="202871994" sldId="257"/>
        </pc:sldMkLst>
        <pc:spChg chg="mod">
          <ac:chgData name="Robertson, R. John" userId="ed057738-3a97-47cf-a1f6-b5cb76aa56a9" providerId="ADAL" clId="{515F1986-EFA4-4D34-A17E-242C44BC60CC}" dt="2023-05-05T18:12:52.183" v="2" actId="27636"/>
          <ac:spMkLst>
            <pc:docMk/>
            <pc:sldMk cId="202871994" sldId="257"/>
            <ac:spMk id="3" creationId="{C10A02B5-2E50-8180-022B-6E51453E6F3D}"/>
          </ac:spMkLst>
        </pc:spChg>
      </pc:sldChg>
      <pc:sldChg chg="addSp delSp modSp add mod setBg delDesignElem">
        <pc:chgData name="Robertson, R. John" userId="ed057738-3a97-47cf-a1f6-b5cb76aa56a9" providerId="ADAL" clId="{515F1986-EFA4-4D34-A17E-242C44BC60CC}" dt="2023-06-02T15:53:03.239" v="1853" actId="5793"/>
        <pc:sldMkLst>
          <pc:docMk/>
          <pc:sldMk cId="1077036634" sldId="257"/>
        </pc:sldMkLst>
        <pc:spChg chg="mod">
          <ac:chgData name="Robertson, R. John" userId="ed057738-3a97-47cf-a1f6-b5cb76aa56a9" providerId="ADAL" clId="{515F1986-EFA4-4D34-A17E-242C44BC60CC}" dt="2023-06-02T15:53:03.239" v="1853" actId="5793"/>
          <ac:spMkLst>
            <pc:docMk/>
            <pc:sldMk cId="1077036634" sldId="257"/>
            <ac:spMk id="3" creationId="{32C9BAF4-18D3-825F-F0A4-87432CB56ED4}"/>
          </ac:spMkLst>
        </pc:spChg>
        <pc:spChg chg="add">
          <ac:chgData name="Robertson, R. John" userId="ed057738-3a97-47cf-a1f6-b5cb76aa56a9" providerId="ADAL" clId="{515F1986-EFA4-4D34-A17E-242C44BC60CC}" dt="2023-06-02T15:52:58.461" v="1852" actId="26606"/>
          <ac:spMkLst>
            <pc:docMk/>
            <pc:sldMk cId="1077036634" sldId="257"/>
            <ac:spMk id="11" creationId="{04812C46-200A-4DEB-A05E-3ED6C68C2387}"/>
          </ac:spMkLst>
        </pc:spChg>
        <pc:spChg chg="add">
          <ac:chgData name="Robertson, R. John" userId="ed057738-3a97-47cf-a1f6-b5cb76aa56a9" providerId="ADAL" clId="{515F1986-EFA4-4D34-A17E-242C44BC60CC}" dt="2023-06-02T15:52:58.461" v="1852" actId="26606"/>
          <ac:spMkLst>
            <pc:docMk/>
            <pc:sldMk cId="1077036634" sldId="257"/>
            <ac:spMk id="13" creationId="{D1EA859B-E555-4109-94F3-6700E046E008}"/>
          </ac:spMkLst>
        </pc:spChg>
        <pc:spChg chg="del">
          <ac:chgData name="Robertson, R. John" userId="ed057738-3a97-47cf-a1f6-b5cb76aa56a9" providerId="ADAL" clId="{515F1986-EFA4-4D34-A17E-242C44BC60CC}" dt="2023-06-02T15:52:52.714" v="1851"/>
          <ac:spMkLst>
            <pc:docMk/>
            <pc:sldMk cId="1077036634" sldId="257"/>
            <ac:spMk id="39" creationId="{04812C46-200A-4DEB-A05E-3ED6C68C2387}"/>
          </ac:spMkLst>
        </pc:spChg>
        <pc:spChg chg="del">
          <ac:chgData name="Robertson, R. John" userId="ed057738-3a97-47cf-a1f6-b5cb76aa56a9" providerId="ADAL" clId="{515F1986-EFA4-4D34-A17E-242C44BC60CC}" dt="2023-06-02T15:52:52.714" v="1851"/>
          <ac:spMkLst>
            <pc:docMk/>
            <pc:sldMk cId="1077036634" sldId="257"/>
            <ac:spMk id="41" creationId="{D1EA859B-E555-4109-94F3-6700E046E008}"/>
          </ac:spMkLst>
        </pc:spChg>
        <pc:picChg chg="mod">
          <ac:chgData name="Robertson, R. John" userId="ed057738-3a97-47cf-a1f6-b5cb76aa56a9" providerId="ADAL" clId="{515F1986-EFA4-4D34-A17E-242C44BC60CC}" dt="2023-06-02T15:52:58.461" v="1852" actId="26606"/>
          <ac:picMkLst>
            <pc:docMk/>
            <pc:sldMk cId="1077036634" sldId="257"/>
            <ac:picMk id="6" creationId="{82319A72-CD9B-990D-7610-747C9F132CB6}"/>
          </ac:picMkLst>
        </pc:picChg>
      </pc:sldChg>
      <pc:sldChg chg="addSp delSp add mod">
        <pc:chgData name="Robertson, R. John" userId="ed057738-3a97-47cf-a1f6-b5cb76aa56a9" providerId="ADAL" clId="{515F1986-EFA4-4D34-A17E-242C44BC60CC}" dt="2023-05-05T19:05:45.551" v="7" actId="22"/>
        <pc:sldMkLst>
          <pc:docMk/>
          <pc:sldMk cId="3028153940" sldId="274"/>
        </pc:sldMkLst>
        <pc:spChg chg="add del">
          <ac:chgData name="Robertson, R. John" userId="ed057738-3a97-47cf-a1f6-b5cb76aa56a9" providerId="ADAL" clId="{515F1986-EFA4-4D34-A17E-242C44BC60CC}" dt="2023-05-05T19:05:45.551" v="7" actId="22"/>
          <ac:spMkLst>
            <pc:docMk/>
            <pc:sldMk cId="3028153940" sldId="274"/>
            <ac:spMk id="5" creationId="{579600DE-272C-9407-674B-FE463C7F859D}"/>
          </ac:spMkLst>
        </pc:spChg>
      </pc:sldChg>
      <pc:sldChg chg="addSp delSp modSp new mod ord setBg modClrScheme chgLayout modNotesTx">
        <pc:chgData name="Robertson, R. John" userId="ed057738-3a97-47cf-a1f6-b5cb76aa56a9" providerId="ADAL" clId="{515F1986-EFA4-4D34-A17E-242C44BC60CC}" dt="2023-05-30T20:47:06.142" v="1390" actId="26606"/>
        <pc:sldMkLst>
          <pc:docMk/>
          <pc:sldMk cId="2980144312" sldId="275"/>
        </pc:sldMkLst>
        <pc:spChg chg="mod ord">
          <ac:chgData name="Robertson, R. John" userId="ed057738-3a97-47cf-a1f6-b5cb76aa56a9" providerId="ADAL" clId="{515F1986-EFA4-4D34-A17E-242C44BC60CC}" dt="2023-05-30T20:47:06.142" v="1390" actId="26606"/>
          <ac:spMkLst>
            <pc:docMk/>
            <pc:sldMk cId="2980144312" sldId="275"/>
            <ac:spMk id="2" creationId="{09010F4C-A515-4106-D455-C2328A6D99A6}"/>
          </ac:spMkLst>
        </pc:spChg>
        <pc:spChg chg="del mod ord">
          <ac:chgData name="Robertson, R. John" userId="ed057738-3a97-47cf-a1f6-b5cb76aa56a9" providerId="ADAL" clId="{515F1986-EFA4-4D34-A17E-242C44BC60CC}" dt="2023-05-26T17:38:55.973" v="159" actId="700"/>
          <ac:spMkLst>
            <pc:docMk/>
            <pc:sldMk cId="2980144312" sldId="275"/>
            <ac:spMk id="3" creationId="{5AA39703-8EA0-68F6-2143-556629C5D3A7}"/>
          </ac:spMkLst>
        </pc:spChg>
        <pc:spChg chg="add mod ord">
          <ac:chgData name="Robertson, R. John" userId="ed057738-3a97-47cf-a1f6-b5cb76aa56a9" providerId="ADAL" clId="{515F1986-EFA4-4D34-A17E-242C44BC60CC}" dt="2023-05-26T17:39:06.216" v="163"/>
          <ac:spMkLst>
            <pc:docMk/>
            <pc:sldMk cId="2980144312" sldId="275"/>
            <ac:spMk id="4" creationId="{D85D3199-BFB9-9863-8CBD-35BA8D1B475F}"/>
          </ac:spMkLst>
        </pc:spChg>
        <pc:spChg chg="add del mod ord">
          <ac:chgData name="Robertson, R. John" userId="ed057738-3a97-47cf-a1f6-b5cb76aa56a9" providerId="ADAL" clId="{515F1986-EFA4-4D34-A17E-242C44BC60CC}" dt="2023-05-26T17:45:34.653" v="164"/>
          <ac:spMkLst>
            <pc:docMk/>
            <pc:sldMk cId="2980144312" sldId="275"/>
            <ac:spMk id="5" creationId="{029317CA-F148-B797-0A06-D609541ECFF8}"/>
          </ac:spMkLst>
        </pc:spChg>
        <pc:spChg chg="add">
          <ac:chgData name="Robertson, R. John" userId="ed057738-3a97-47cf-a1f6-b5cb76aa56a9" providerId="ADAL" clId="{515F1986-EFA4-4D34-A17E-242C44BC60CC}" dt="2023-05-30T20:42:52.616" v="1366" actId="26606"/>
          <ac:spMkLst>
            <pc:docMk/>
            <pc:sldMk cId="2980144312" sldId="275"/>
            <ac:spMk id="11" creationId="{B10805A7-8F1D-9AB1-EE22-4CF7FB40D88F}"/>
          </ac:spMkLst>
        </pc:spChg>
        <pc:spChg chg="add del">
          <ac:chgData name="Robertson, R. John" userId="ed057738-3a97-47cf-a1f6-b5cb76aa56a9" providerId="ADAL" clId="{515F1986-EFA4-4D34-A17E-242C44BC60CC}" dt="2023-05-30T20:47:06.142" v="1390" actId="26606"/>
          <ac:spMkLst>
            <pc:docMk/>
            <pc:sldMk cId="2980144312" sldId="275"/>
            <ac:spMk id="14" creationId="{FFB60E8C-7224-44A4-87A0-46A1711DD2ED}"/>
          </ac:spMkLst>
        </pc:spChg>
        <pc:spChg chg="add del">
          <ac:chgData name="Robertson, R. John" userId="ed057738-3a97-47cf-a1f6-b5cb76aa56a9" providerId="ADAL" clId="{515F1986-EFA4-4D34-A17E-242C44BC60CC}" dt="2023-05-30T20:47:06.142" v="1390" actId="26606"/>
          <ac:spMkLst>
            <pc:docMk/>
            <pc:sldMk cId="2980144312" sldId="275"/>
            <ac:spMk id="16" creationId="{5DA32751-37A2-45C0-BE94-63D375E27003}"/>
          </ac:spMkLst>
        </pc:spChg>
        <pc:spChg chg="add del">
          <ac:chgData name="Robertson, R. John" userId="ed057738-3a97-47cf-a1f6-b5cb76aa56a9" providerId="ADAL" clId="{515F1986-EFA4-4D34-A17E-242C44BC60CC}" dt="2023-05-30T20:47:06.142" v="1390" actId="26606"/>
          <ac:spMkLst>
            <pc:docMk/>
            <pc:sldMk cId="2980144312" sldId="275"/>
            <ac:spMk id="18" creationId="{E659831F-0D9A-4C63-9EBB-8435B85A440F}"/>
          </ac:spMkLst>
        </pc:spChg>
        <pc:spChg chg="add del">
          <ac:chgData name="Robertson, R. John" userId="ed057738-3a97-47cf-a1f6-b5cb76aa56a9" providerId="ADAL" clId="{515F1986-EFA4-4D34-A17E-242C44BC60CC}" dt="2023-05-30T20:47:06.142" v="1390" actId="26606"/>
          <ac:spMkLst>
            <pc:docMk/>
            <pc:sldMk cId="2980144312" sldId="275"/>
            <ac:spMk id="20" creationId="{5A55FBCD-CD42-40F5-8A1B-3203F9CAEEAA}"/>
          </ac:spMkLst>
        </pc:spChg>
        <pc:spChg chg="add">
          <ac:chgData name="Robertson, R. John" userId="ed057738-3a97-47cf-a1f6-b5cb76aa56a9" providerId="ADAL" clId="{515F1986-EFA4-4D34-A17E-242C44BC60CC}" dt="2023-05-30T20:47:06.142" v="1390" actId="26606"/>
          <ac:spMkLst>
            <pc:docMk/>
            <pc:sldMk cId="2980144312" sldId="275"/>
            <ac:spMk id="25" creationId="{BCED4D40-4B67-4331-AC48-79B82B4A47D8}"/>
          </ac:spMkLst>
        </pc:spChg>
        <pc:spChg chg="add">
          <ac:chgData name="Robertson, R. John" userId="ed057738-3a97-47cf-a1f6-b5cb76aa56a9" providerId="ADAL" clId="{515F1986-EFA4-4D34-A17E-242C44BC60CC}" dt="2023-05-30T20:47:06.142" v="1390" actId="26606"/>
          <ac:spMkLst>
            <pc:docMk/>
            <pc:sldMk cId="2980144312" sldId="275"/>
            <ac:spMk id="27" creationId="{670CEDEF-4F34-412E-84EE-329C1E936AF5}"/>
          </ac:spMkLst>
        </pc:spChg>
        <pc:picChg chg="mod">
          <ac:chgData name="Robertson, R. John" userId="ed057738-3a97-47cf-a1f6-b5cb76aa56a9" providerId="ADAL" clId="{515F1986-EFA4-4D34-A17E-242C44BC60CC}" dt="2023-05-30T20:47:06.142" v="1390" actId="26606"/>
          <ac:picMkLst>
            <pc:docMk/>
            <pc:sldMk cId="2980144312" sldId="275"/>
            <ac:picMk id="7" creationId="{31FDBA7D-5C76-E70E-B6DA-2F59D104CAF0}"/>
          </ac:picMkLst>
        </pc:picChg>
        <pc:picChg chg="add mod">
          <ac:chgData name="Robertson, R. John" userId="ed057738-3a97-47cf-a1f6-b5cb76aa56a9" providerId="ADAL" clId="{515F1986-EFA4-4D34-A17E-242C44BC60CC}" dt="2023-05-26T17:45:34.653" v="164"/>
          <ac:picMkLst>
            <pc:docMk/>
            <pc:sldMk cId="2980144312" sldId="275"/>
            <ac:picMk id="2050" creationId="{049D041D-27C0-359B-CFC9-16AC7D50CF28}"/>
          </ac:picMkLst>
        </pc:picChg>
      </pc:sldChg>
      <pc:sldChg chg="addSp delSp modSp new mod setBg modClrScheme chgLayout modNotesTx">
        <pc:chgData name="Robertson, R. John" userId="ed057738-3a97-47cf-a1f6-b5cb76aa56a9" providerId="ADAL" clId="{515F1986-EFA4-4D34-A17E-242C44BC60CC}" dt="2023-06-01T21:01:24.507" v="1849" actId="20577"/>
        <pc:sldMkLst>
          <pc:docMk/>
          <pc:sldMk cId="136958457" sldId="276"/>
        </pc:sldMkLst>
        <pc:spChg chg="mod ord">
          <ac:chgData name="Robertson, R. John" userId="ed057738-3a97-47cf-a1f6-b5cb76aa56a9" providerId="ADAL" clId="{515F1986-EFA4-4D34-A17E-242C44BC60CC}" dt="2023-05-30T20:46:59.263" v="1389" actId="26606"/>
          <ac:spMkLst>
            <pc:docMk/>
            <pc:sldMk cId="136958457" sldId="276"/>
            <ac:spMk id="2" creationId="{4F6C6697-79BC-F642-F7C3-78B7A1294C2A}"/>
          </ac:spMkLst>
        </pc:spChg>
        <pc:spChg chg="del mod">
          <ac:chgData name="Robertson, R. John" userId="ed057738-3a97-47cf-a1f6-b5cb76aa56a9" providerId="ADAL" clId="{515F1986-EFA4-4D34-A17E-242C44BC60CC}" dt="2023-05-26T17:26:41.001" v="82"/>
          <ac:spMkLst>
            <pc:docMk/>
            <pc:sldMk cId="136958457" sldId="276"/>
            <ac:spMk id="3" creationId="{390DF195-DBED-A344-F3A5-09BF54386DF1}"/>
          </ac:spMkLst>
        </pc:spChg>
        <pc:spChg chg="add mod ord">
          <ac:chgData name="Robertson, R. John" userId="ed057738-3a97-47cf-a1f6-b5cb76aa56a9" providerId="ADAL" clId="{515F1986-EFA4-4D34-A17E-242C44BC60CC}" dt="2023-06-01T21:01:24.507" v="1849" actId="20577"/>
          <ac:spMkLst>
            <pc:docMk/>
            <pc:sldMk cId="136958457" sldId="276"/>
            <ac:spMk id="4" creationId="{AC3706E8-AA0B-8830-2FE6-CED2C3D31650}"/>
          </ac:spMkLst>
        </pc:spChg>
        <pc:spChg chg="add del">
          <ac:chgData name="Robertson, R. John" userId="ed057738-3a97-47cf-a1f6-b5cb76aa56a9" providerId="ADAL" clId="{515F1986-EFA4-4D34-A17E-242C44BC60CC}" dt="2023-05-30T20:42:41.726" v="1365" actId="26606"/>
          <ac:spMkLst>
            <pc:docMk/>
            <pc:sldMk cId="136958457" sldId="276"/>
            <ac:spMk id="1031" creationId="{2B97F24A-32CE-4C1C-A50D-3016B394DCFB}"/>
          </ac:spMkLst>
        </pc:spChg>
        <pc:spChg chg="add del">
          <ac:chgData name="Robertson, R. John" userId="ed057738-3a97-47cf-a1f6-b5cb76aa56a9" providerId="ADAL" clId="{515F1986-EFA4-4D34-A17E-242C44BC60CC}" dt="2023-05-30T20:42:41.726" v="1365" actId="26606"/>
          <ac:spMkLst>
            <pc:docMk/>
            <pc:sldMk cId="136958457" sldId="276"/>
            <ac:spMk id="1033" creationId="{CD8B4F24-440B-49E9-B85D-733523DC064B}"/>
          </ac:spMkLst>
        </pc:spChg>
        <pc:spChg chg="add del">
          <ac:chgData name="Robertson, R. John" userId="ed057738-3a97-47cf-a1f6-b5cb76aa56a9" providerId="ADAL" clId="{515F1986-EFA4-4D34-A17E-242C44BC60CC}" dt="2023-05-30T20:46:59.263" v="1389" actId="26606"/>
          <ac:spMkLst>
            <pc:docMk/>
            <pc:sldMk cId="136958457" sldId="276"/>
            <ac:spMk id="1038" creationId="{FFB60E8C-7224-44A4-87A0-46A1711DD2ED}"/>
          </ac:spMkLst>
        </pc:spChg>
        <pc:spChg chg="add del">
          <ac:chgData name="Robertson, R. John" userId="ed057738-3a97-47cf-a1f6-b5cb76aa56a9" providerId="ADAL" clId="{515F1986-EFA4-4D34-A17E-242C44BC60CC}" dt="2023-05-30T20:46:59.263" v="1389" actId="26606"/>
          <ac:spMkLst>
            <pc:docMk/>
            <pc:sldMk cId="136958457" sldId="276"/>
            <ac:spMk id="1040" creationId="{5DA32751-37A2-45C0-BE94-63D375E27003}"/>
          </ac:spMkLst>
        </pc:spChg>
        <pc:spChg chg="add del">
          <ac:chgData name="Robertson, R. John" userId="ed057738-3a97-47cf-a1f6-b5cb76aa56a9" providerId="ADAL" clId="{515F1986-EFA4-4D34-A17E-242C44BC60CC}" dt="2023-05-30T20:46:59.263" v="1389" actId="26606"/>
          <ac:spMkLst>
            <pc:docMk/>
            <pc:sldMk cId="136958457" sldId="276"/>
            <ac:spMk id="1042" creationId="{E659831F-0D9A-4C63-9EBB-8435B85A440F}"/>
          </ac:spMkLst>
        </pc:spChg>
        <pc:spChg chg="add del">
          <ac:chgData name="Robertson, R. John" userId="ed057738-3a97-47cf-a1f6-b5cb76aa56a9" providerId="ADAL" clId="{515F1986-EFA4-4D34-A17E-242C44BC60CC}" dt="2023-05-30T20:46:59.263" v="1389" actId="26606"/>
          <ac:spMkLst>
            <pc:docMk/>
            <pc:sldMk cId="136958457" sldId="276"/>
            <ac:spMk id="1044" creationId="{5A55FBCD-CD42-40F5-8A1B-3203F9CAEEAA}"/>
          </ac:spMkLst>
        </pc:spChg>
        <pc:spChg chg="add">
          <ac:chgData name="Robertson, R. John" userId="ed057738-3a97-47cf-a1f6-b5cb76aa56a9" providerId="ADAL" clId="{515F1986-EFA4-4D34-A17E-242C44BC60CC}" dt="2023-05-30T20:46:59.263" v="1389" actId="26606"/>
          <ac:spMkLst>
            <pc:docMk/>
            <pc:sldMk cId="136958457" sldId="276"/>
            <ac:spMk id="1049" creationId="{A8908DB7-C3A6-4FCB-9820-CEE02B398C4A}"/>
          </ac:spMkLst>
        </pc:spChg>
        <pc:spChg chg="add">
          <ac:chgData name="Robertson, R. John" userId="ed057738-3a97-47cf-a1f6-b5cb76aa56a9" providerId="ADAL" clId="{515F1986-EFA4-4D34-A17E-242C44BC60CC}" dt="2023-05-30T20:46:59.263" v="1389" actId="26606"/>
          <ac:spMkLst>
            <pc:docMk/>
            <pc:sldMk cId="136958457" sldId="276"/>
            <ac:spMk id="1051" creationId="{535742DD-1B16-4E9D-B715-0D74B4574A68}"/>
          </ac:spMkLst>
        </pc:spChg>
        <pc:picChg chg="add mod ord">
          <ac:chgData name="Robertson, R. John" userId="ed057738-3a97-47cf-a1f6-b5cb76aa56a9" providerId="ADAL" clId="{515F1986-EFA4-4D34-A17E-242C44BC60CC}" dt="2023-05-30T20:46:59.263" v="1389" actId="26606"/>
          <ac:picMkLst>
            <pc:docMk/>
            <pc:sldMk cId="136958457" sldId="276"/>
            <ac:picMk id="1026" creationId="{1F4F6AD4-DC0C-AF56-E7C8-5CA3EB618768}"/>
          </ac:picMkLst>
        </pc:picChg>
      </pc:sldChg>
      <pc:sldChg chg="addSp delSp modSp new mod setBg">
        <pc:chgData name="Robertson, R. John" userId="ed057738-3a97-47cf-a1f6-b5cb76aa56a9" providerId="ADAL" clId="{515F1986-EFA4-4D34-A17E-242C44BC60CC}" dt="2023-05-30T20:44:50.699" v="1380" actId="26606"/>
        <pc:sldMkLst>
          <pc:docMk/>
          <pc:sldMk cId="391740431" sldId="277"/>
        </pc:sldMkLst>
        <pc:spChg chg="mod">
          <ac:chgData name="Robertson, R. John" userId="ed057738-3a97-47cf-a1f6-b5cb76aa56a9" providerId="ADAL" clId="{515F1986-EFA4-4D34-A17E-242C44BC60CC}" dt="2023-05-30T20:44:50.699" v="1380" actId="26606"/>
          <ac:spMkLst>
            <pc:docMk/>
            <pc:sldMk cId="391740431" sldId="277"/>
            <ac:spMk id="2" creationId="{3F428FB2-A67D-0951-0763-AAE4645B231B}"/>
          </ac:spMkLst>
        </pc:spChg>
        <pc:spChg chg="mod">
          <ac:chgData name="Robertson, R. John" userId="ed057738-3a97-47cf-a1f6-b5cb76aa56a9" providerId="ADAL" clId="{515F1986-EFA4-4D34-A17E-242C44BC60CC}" dt="2023-05-30T20:44:50.699" v="1380" actId="26606"/>
          <ac:spMkLst>
            <pc:docMk/>
            <pc:sldMk cId="391740431" sldId="277"/>
            <ac:spMk id="3" creationId="{706F1953-5CE3-C920-67ED-7E69DC62C00F}"/>
          </ac:spMkLst>
        </pc:spChg>
        <pc:spChg chg="add del">
          <ac:chgData name="Robertson, R. John" userId="ed057738-3a97-47cf-a1f6-b5cb76aa56a9" providerId="ADAL" clId="{515F1986-EFA4-4D34-A17E-242C44BC60CC}" dt="2023-05-30T20:44:08.159" v="1371" actId="26606"/>
          <ac:spMkLst>
            <pc:docMk/>
            <pc:sldMk cId="391740431" sldId="277"/>
            <ac:spMk id="9" creationId="{04812C46-200A-4DEB-A05E-3ED6C68C2387}"/>
          </ac:spMkLst>
        </pc:spChg>
        <pc:spChg chg="add del">
          <ac:chgData name="Robertson, R. John" userId="ed057738-3a97-47cf-a1f6-b5cb76aa56a9" providerId="ADAL" clId="{515F1986-EFA4-4D34-A17E-242C44BC60CC}" dt="2023-05-30T20:44:08.159" v="1371" actId="26606"/>
          <ac:spMkLst>
            <pc:docMk/>
            <pc:sldMk cId="391740431" sldId="277"/>
            <ac:spMk id="11" creationId="{D1EA859B-E555-4109-94F3-6700E046E008}"/>
          </ac:spMkLst>
        </pc:spChg>
        <pc:spChg chg="add del">
          <ac:chgData name="Robertson, R. John" userId="ed057738-3a97-47cf-a1f6-b5cb76aa56a9" providerId="ADAL" clId="{515F1986-EFA4-4D34-A17E-242C44BC60CC}" dt="2023-05-30T20:44:09.225" v="1373" actId="26606"/>
          <ac:spMkLst>
            <pc:docMk/>
            <pc:sldMk cId="391740431" sldId="277"/>
            <ac:spMk id="13" creationId="{5D13CC36-B950-4F02-9BAF-9A7EB267398C}"/>
          </ac:spMkLst>
        </pc:spChg>
        <pc:spChg chg="add del">
          <ac:chgData name="Robertson, R. John" userId="ed057738-3a97-47cf-a1f6-b5cb76aa56a9" providerId="ADAL" clId="{515F1986-EFA4-4D34-A17E-242C44BC60CC}" dt="2023-05-30T20:44:09.225" v="1373" actId="26606"/>
          <ac:spMkLst>
            <pc:docMk/>
            <pc:sldMk cId="391740431" sldId="277"/>
            <ac:spMk id="14" creationId="{D1BDED99-B35B-4FEE-A274-8E8DB6FEEECF}"/>
          </ac:spMkLst>
        </pc:spChg>
        <pc:spChg chg="add del">
          <ac:chgData name="Robertson, R. John" userId="ed057738-3a97-47cf-a1f6-b5cb76aa56a9" providerId="ADAL" clId="{515F1986-EFA4-4D34-A17E-242C44BC60CC}" dt="2023-05-30T20:44:50.699" v="1380" actId="26606"/>
          <ac:spMkLst>
            <pc:docMk/>
            <pc:sldMk cId="391740431" sldId="277"/>
            <ac:spMk id="17" creationId="{04812C46-200A-4DEB-A05E-3ED6C68C2387}"/>
          </ac:spMkLst>
        </pc:spChg>
        <pc:spChg chg="add del">
          <ac:chgData name="Robertson, R. John" userId="ed057738-3a97-47cf-a1f6-b5cb76aa56a9" providerId="ADAL" clId="{515F1986-EFA4-4D34-A17E-242C44BC60CC}" dt="2023-05-30T20:44:50.699" v="1380" actId="26606"/>
          <ac:spMkLst>
            <pc:docMk/>
            <pc:sldMk cId="391740431" sldId="277"/>
            <ac:spMk id="19" creationId="{D1EA859B-E555-4109-94F3-6700E046E008}"/>
          </ac:spMkLst>
        </pc:spChg>
        <pc:spChg chg="add">
          <ac:chgData name="Robertson, R. John" userId="ed057738-3a97-47cf-a1f6-b5cb76aa56a9" providerId="ADAL" clId="{515F1986-EFA4-4D34-A17E-242C44BC60CC}" dt="2023-05-30T20:44:50.699" v="1380" actId="26606"/>
          <ac:spMkLst>
            <pc:docMk/>
            <pc:sldMk cId="391740431" sldId="277"/>
            <ac:spMk id="24" creationId="{F13C74B1-5B17-4795-BED0-7140497B445A}"/>
          </ac:spMkLst>
        </pc:spChg>
        <pc:spChg chg="add">
          <ac:chgData name="Robertson, R. John" userId="ed057738-3a97-47cf-a1f6-b5cb76aa56a9" providerId="ADAL" clId="{515F1986-EFA4-4D34-A17E-242C44BC60CC}" dt="2023-05-30T20:44:50.699" v="1380" actId="26606"/>
          <ac:spMkLst>
            <pc:docMk/>
            <pc:sldMk cId="391740431" sldId="277"/>
            <ac:spMk id="26" creationId="{D4974D33-8DC5-464E-8C6D-BE58F0669C17}"/>
          </ac:spMkLst>
        </pc:spChg>
        <pc:picChg chg="add del">
          <ac:chgData name="Robertson, R. John" userId="ed057738-3a97-47cf-a1f6-b5cb76aa56a9" providerId="ADAL" clId="{515F1986-EFA4-4D34-A17E-242C44BC60CC}" dt="2023-05-30T20:44:08.159" v="1371" actId="26606"/>
          <ac:picMkLst>
            <pc:docMk/>
            <pc:sldMk cId="391740431" sldId="277"/>
            <ac:picMk id="5" creationId="{5545587D-582F-A442-E722-FBED9F9C87F9}"/>
          </ac:picMkLst>
        </pc:picChg>
        <pc:picChg chg="add del">
          <ac:chgData name="Robertson, R. John" userId="ed057738-3a97-47cf-a1f6-b5cb76aa56a9" providerId="ADAL" clId="{515F1986-EFA4-4D34-A17E-242C44BC60CC}" dt="2023-05-30T20:44:09.225" v="1373" actId="26606"/>
          <ac:picMkLst>
            <pc:docMk/>
            <pc:sldMk cId="391740431" sldId="277"/>
            <ac:picMk id="15" creationId="{8947F338-09C7-40F8-B3CC-B5066A48AC26}"/>
          </ac:picMkLst>
        </pc:picChg>
        <pc:picChg chg="add mod ord">
          <ac:chgData name="Robertson, R. John" userId="ed057738-3a97-47cf-a1f6-b5cb76aa56a9" providerId="ADAL" clId="{515F1986-EFA4-4D34-A17E-242C44BC60CC}" dt="2023-05-30T20:44:50.699" v="1380" actId="26606"/>
          <ac:picMkLst>
            <pc:docMk/>
            <pc:sldMk cId="391740431" sldId="277"/>
            <ac:picMk id="18" creationId="{5545587D-582F-A442-E722-FBED9F9C87F9}"/>
          </ac:picMkLst>
        </pc:picChg>
      </pc:sldChg>
      <pc:sldChg chg="addSp modSp mod setBg">
        <pc:chgData name="Robertson, R. John" userId="ed057738-3a97-47cf-a1f6-b5cb76aa56a9" providerId="ADAL" clId="{515F1986-EFA4-4D34-A17E-242C44BC60CC}" dt="2023-05-30T20:45:22.678" v="1382" actId="26606"/>
        <pc:sldMkLst>
          <pc:docMk/>
          <pc:sldMk cId="2333549234" sldId="278"/>
        </pc:sldMkLst>
        <pc:spChg chg="mod">
          <ac:chgData name="Robertson, R. John" userId="ed057738-3a97-47cf-a1f6-b5cb76aa56a9" providerId="ADAL" clId="{515F1986-EFA4-4D34-A17E-242C44BC60CC}" dt="2023-05-30T20:45:22.678" v="1382" actId="26606"/>
          <ac:spMkLst>
            <pc:docMk/>
            <pc:sldMk cId="2333549234" sldId="278"/>
            <ac:spMk id="2" creationId="{1D4F8D0F-7B14-16CE-6FE5-B9D1626A5E8A}"/>
          </ac:spMkLst>
        </pc:spChg>
        <pc:spChg chg="mod">
          <ac:chgData name="Robertson, R. John" userId="ed057738-3a97-47cf-a1f6-b5cb76aa56a9" providerId="ADAL" clId="{515F1986-EFA4-4D34-A17E-242C44BC60CC}" dt="2023-05-30T20:45:22.678" v="1382" actId="26606"/>
          <ac:spMkLst>
            <pc:docMk/>
            <pc:sldMk cId="2333549234" sldId="278"/>
            <ac:spMk id="3" creationId="{8ED603E0-99FA-68AA-AAEB-4E0B15EFC5E9}"/>
          </ac:spMkLst>
        </pc:spChg>
        <pc:spChg chg="add">
          <ac:chgData name="Robertson, R. John" userId="ed057738-3a97-47cf-a1f6-b5cb76aa56a9" providerId="ADAL" clId="{515F1986-EFA4-4D34-A17E-242C44BC60CC}" dt="2023-05-30T20:45:22.678" v="1382" actId="26606"/>
          <ac:spMkLst>
            <pc:docMk/>
            <pc:sldMk cId="2333549234" sldId="278"/>
            <ac:spMk id="9" creationId="{2C61293E-6EBE-43EF-A52C-9BEBFD7679D4}"/>
          </ac:spMkLst>
        </pc:spChg>
        <pc:spChg chg="add">
          <ac:chgData name="Robertson, R. John" userId="ed057738-3a97-47cf-a1f6-b5cb76aa56a9" providerId="ADAL" clId="{515F1986-EFA4-4D34-A17E-242C44BC60CC}" dt="2023-05-30T20:45:22.678" v="1382" actId="26606"/>
          <ac:spMkLst>
            <pc:docMk/>
            <pc:sldMk cId="2333549234" sldId="278"/>
            <ac:spMk id="11" creationId="{21540236-BFD5-4A9D-8840-4703E7F76825}"/>
          </ac:spMkLst>
        </pc:spChg>
        <pc:picChg chg="add">
          <ac:chgData name="Robertson, R. John" userId="ed057738-3a97-47cf-a1f6-b5cb76aa56a9" providerId="ADAL" clId="{515F1986-EFA4-4D34-A17E-242C44BC60CC}" dt="2023-05-30T20:45:22.678" v="1382" actId="26606"/>
          <ac:picMkLst>
            <pc:docMk/>
            <pc:sldMk cId="2333549234" sldId="278"/>
            <ac:picMk id="5" creationId="{2ECCDC35-7B35-1089-6721-98C8921E0EDC}"/>
          </ac:picMkLst>
        </pc:picChg>
      </pc:sldChg>
      <pc:sldChg chg="addSp delSp modSp mod setBg modClrScheme chgLayout modNotesTx">
        <pc:chgData name="Robertson, R. John" userId="ed057738-3a97-47cf-a1f6-b5cb76aa56a9" providerId="ADAL" clId="{515F1986-EFA4-4D34-A17E-242C44BC60CC}" dt="2023-05-30T20:47:42.204" v="1392" actId="26606"/>
        <pc:sldMkLst>
          <pc:docMk/>
          <pc:sldMk cId="153268186" sldId="279"/>
        </pc:sldMkLst>
        <pc:spChg chg="mod ord">
          <ac:chgData name="Robertson, R. John" userId="ed057738-3a97-47cf-a1f6-b5cb76aa56a9" providerId="ADAL" clId="{515F1986-EFA4-4D34-A17E-242C44BC60CC}" dt="2023-05-30T20:47:42.204" v="1392" actId="26606"/>
          <ac:spMkLst>
            <pc:docMk/>
            <pc:sldMk cId="153268186" sldId="279"/>
            <ac:spMk id="2" creationId="{4F6C6697-79BC-F642-F7C3-78B7A1294C2A}"/>
          </ac:spMkLst>
        </pc:spChg>
        <pc:spChg chg="mod ord">
          <ac:chgData name="Robertson, R. John" userId="ed057738-3a97-47cf-a1f6-b5cb76aa56a9" providerId="ADAL" clId="{515F1986-EFA4-4D34-A17E-242C44BC60CC}" dt="2023-05-30T20:47:42.204" v="1392" actId="26606"/>
          <ac:spMkLst>
            <pc:docMk/>
            <pc:sldMk cId="153268186" sldId="279"/>
            <ac:spMk id="3" creationId="{390DF195-DBED-A344-F3A5-09BF54386DF1}"/>
          </ac:spMkLst>
        </pc:spChg>
        <pc:spChg chg="add del mod ord">
          <ac:chgData name="Robertson, R. John" userId="ed057738-3a97-47cf-a1f6-b5cb76aa56a9" providerId="ADAL" clId="{515F1986-EFA4-4D34-A17E-242C44BC60CC}" dt="2023-05-26T17:22:56.098" v="81" actId="931"/>
          <ac:spMkLst>
            <pc:docMk/>
            <pc:sldMk cId="153268186" sldId="279"/>
            <ac:spMk id="4" creationId="{28A6C9CE-1EC0-BF86-4D16-EB9E877A0EAA}"/>
          </ac:spMkLst>
        </pc:spChg>
        <pc:spChg chg="add del">
          <ac:chgData name="Robertson, R. John" userId="ed057738-3a97-47cf-a1f6-b5cb76aa56a9" providerId="ADAL" clId="{515F1986-EFA4-4D34-A17E-242C44BC60CC}" dt="2023-05-30T20:41:12.881" v="1336" actId="26606"/>
          <ac:spMkLst>
            <pc:docMk/>
            <pc:sldMk cId="153268186" sldId="279"/>
            <ac:spMk id="11" creationId="{7D07B7BC-3270-4CF3-A7AA-0937908AD58A}"/>
          </ac:spMkLst>
        </pc:spChg>
        <pc:spChg chg="add del">
          <ac:chgData name="Robertson, R. John" userId="ed057738-3a97-47cf-a1f6-b5cb76aa56a9" providerId="ADAL" clId="{515F1986-EFA4-4D34-A17E-242C44BC60CC}" dt="2023-05-30T20:41:19.421" v="1340" actId="26606"/>
          <ac:spMkLst>
            <pc:docMk/>
            <pc:sldMk cId="153268186" sldId="279"/>
            <ac:spMk id="19" creationId="{E3020543-B24B-4EC4-8FFC-8DD88EEA91A8}"/>
          </ac:spMkLst>
        </pc:spChg>
        <pc:spChg chg="add del">
          <ac:chgData name="Robertson, R. John" userId="ed057738-3a97-47cf-a1f6-b5cb76aa56a9" providerId="ADAL" clId="{515F1986-EFA4-4D34-A17E-242C44BC60CC}" dt="2023-05-30T20:41:17.569" v="1338" actId="26606"/>
          <ac:spMkLst>
            <pc:docMk/>
            <pc:sldMk cId="153268186" sldId="279"/>
            <ac:spMk id="25" creationId="{DF20FE9C-08B6-451E-BEDA-401A81BD4F2F}"/>
          </ac:spMkLst>
        </pc:spChg>
        <pc:spChg chg="add del">
          <ac:chgData name="Robertson, R. John" userId="ed057738-3a97-47cf-a1f6-b5cb76aa56a9" providerId="ADAL" clId="{515F1986-EFA4-4D34-A17E-242C44BC60CC}" dt="2023-05-30T20:41:17.569" v="1338" actId="26606"/>
          <ac:spMkLst>
            <pc:docMk/>
            <pc:sldMk cId="153268186" sldId="279"/>
            <ac:spMk id="26" creationId="{3DC28794-3B89-462C-BE95-927A51D7D219}"/>
          </ac:spMkLst>
        </pc:spChg>
        <pc:spChg chg="add del">
          <ac:chgData name="Robertson, R. John" userId="ed057738-3a97-47cf-a1f6-b5cb76aa56a9" providerId="ADAL" clId="{515F1986-EFA4-4D34-A17E-242C44BC60CC}" dt="2023-05-30T20:41:17.569" v="1338" actId="26606"/>
          <ac:spMkLst>
            <pc:docMk/>
            <pc:sldMk cId="153268186" sldId="279"/>
            <ac:spMk id="32" creationId="{8BF1BF76-D9C8-49D3-9A7F-D43C497C3A82}"/>
          </ac:spMkLst>
        </pc:spChg>
        <pc:spChg chg="add del">
          <ac:chgData name="Robertson, R. John" userId="ed057738-3a97-47cf-a1f6-b5cb76aa56a9" providerId="ADAL" clId="{515F1986-EFA4-4D34-A17E-242C44BC60CC}" dt="2023-05-30T20:41:17.569" v="1338" actId="26606"/>
          <ac:spMkLst>
            <pc:docMk/>
            <pc:sldMk cId="153268186" sldId="279"/>
            <ac:spMk id="44" creationId="{59E7F326-090A-45F0-9F6C-D98AF5160A77}"/>
          </ac:spMkLst>
        </pc:spChg>
        <pc:spChg chg="add del">
          <ac:chgData name="Robertson, R. John" userId="ed057738-3a97-47cf-a1f6-b5cb76aa56a9" providerId="ADAL" clId="{515F1986-EFA4-4D34-A17E-242C44BC60CC}" dt="2023-05-30T20:41:19.421" v="1340" actId="26606"/>
          <ac:spMkLst>
            <pc:docMk/>
            <pc:sldMk cId="153268186" sldId="279"/>
            <ac:spMk id="46" creationId="{327D73B4-9F5C-4A64-A179-51B9500CB8B5}"/>
          </ac:spMkLst>
        </pc:spChg>
        <pc:spChg chg="add del">
          <ac:chgData name="Robertson, R. John" userId="ed057738-3a97-47cf-a1f6-b5cb76aa56a9" providerId="ADAL" clId="{515F1986-EFA4-4D34-A17E-242C44BC60CC}" dt="2023-05-30T20:41:19.421" v="1340" actId="26606"/>
          <ac:spMkLst>
            <pc:docMk/>
            <pc:sldMk cId="153268186" sldId="279"/>
            <ac:spMk id="47" creationId="{C1F06963-6374-4B48-844F-071A9BAAAE02}"/>
          </ac:spMkLst>
        </pc:spChg>
        <pc:spChg chg="add del">
          <ac:chgData name="Robertson, R. John" userId="ed057738-3a97-47cf-a1f6-b5cb76aa56a9" providerId="ADAL" clId="{515F1986-EFA4-4D34-A17E-242C44BC60CC}" dt="2023-05-30T20:41:31.151" v="1342" actId="26606"/>
          <ac:spMkLst>
            <pc:docMk/>
            <pc:sldMk cId="153268186" sldId="279"/>
            <ac:spMk id="51" creationId="{953EC90C-082B-4667-A29F-E4E4D515AA7E}"/>
          </ac:spMkLst>
        </pc:spChg>
        <pc:spChg chg="add del">
          <ac:chgData name="Robertson, R. John" userId="ed057738-3a97-47cf-a1f6-b5cb76aa56a9" providerId="ADAL" clId="{515F1986-EFA4-4D34-A17E-242C44BC60CC}" dt="2023-05-30T20:41:31.151" v="1342" actId="26606"/>
          <ac:spMkLst>
            <pc:docMk/>
            <pc:sldMk cId="153268186" sldId="279"/>
            <ac:spMk id="52" creationId="{E99FF883-3EBA-49CC-8D77-1EE69E1826E3}"/>
          </ac:spMkLst>
        </pc:spChg>
        <pc:spChg chg="add del">
          <ac:chgData name="Robertson, R. John" userId="ed057738-3a97-47cf-a1f6-b5cb76aa56a9" providerId="ADAL" clId="{515F1986-EFA4-4D34-A17E-242C44BC60CC}" dt="2023-05-30T20:41:36.881" v="1344" actId="26606"/>
          <ac:spMkLst>
            <pc:docMk/>
            <pc:sldMk cId="153268186" sldId="279"/>
            <ac:spMk id="60" creationId="{8B3A2D1A-45FC-4F95-B150-1C13EF2F6D09}"/>
          </ac:spMkLst>
        </pc:spChg>
        <pc:spChg chg="add del">
          <ac:chgData name="Robertson, R. John" userId="ed057738-3a97-47cf-a1f6-b5cb76aa56a9" providerId="ADAL" clId="{515F1986-EFA4-4D34-A17E-242C44BC60CC}" dt="2023-05-30T20:41:36.881" v="1344" actId="26606"/>
          <ac:spMkLst>
            <pc:docMk/>
            <pc:sldMk cId="153268186" sldId="279"/>
            <ac:spMk id="61" creationId="{39C3C864-C625-4883-B868-9A4C470F4DD5}"/>
          </ac:spMkLst>
        </pc:spChg>
        <pc:spChg chg="add del">
          <ac:chgData name="Robertson, R. John" userId="ed057738-3a97-47cf-a1f6-b5cb76aa56a9" providerId="ADAL" clId="{515F1986-EFA4-4D34-A17E-242C44BC60CC}" dt="2023-05-30T20:41:51.447" v="1346" actId="26606"/>
          <ac:spMkLst>
            <pc:docMk/>
            <pc:sldMk cId="153268186" sldId="279"/>
            <ac:spMk id="63" creationId="{058A14AF-9FB5-4CC7-BA35-E8E85D3EDF0E}"/>
          </ac:spMkLst>
        </pc:spChg>
        <pc:spChg chg="add del">
          <ac:chgData name="Robertson, R. John" userId="ed057738-3a97-47cf-a1f6-b5cb76aa56a9" providerId="ADAL" clId="{515F1986-EFA4-4D34-A17E-242C44BC60CC}" dt="2023-05-30T20:41:51.447" v="1346" actId="26606"/>
          <ac:spMkLst>
            <pc:docMk/>
            <pc:sldMk cId="153268186" sldId="279"/>
            <ac:spMk id="64" creationId="{3A9A4357-BD1D-4622-A4FE-766E6AB8DE84}"/>
          </ac:spMkLst>
        </pc:spChg>
        <pc:spChg chg="add del">
          <ac:chgData name="Robertson, R. John" userId="ed057738-3a97-47cf-a1f6-b5cb76aa56a9" providerId="ADAL" clId="{515F1986-EFA4-4D34-A17E-242C44BC60CC}" dt="2023-05-30T20:41:51.447" v="1346" actId="26606"/>
          <ac:spMkLst>
            <pc:docMk/>
            <pc:sldMk cId="153268186" sldId="279"/>
            <ac:spMk id="65" creationId="{E659831F-0D9A-4C63-9EBB-8435B85A440F}"/>
          </ac:spMkLst>
        </pc:spChg>
        <pc:spChg chg="add del">
          <ac:chgData name="Robertson, R. John" userId="ed057738-3a97-47cf-a1f6-b5cb76aa56a9" providerId="ADAL" clId="{515F1986-EFA4-4D34-A17E-242C44BC60CC}" dt="2023-05-30T20:41:51.447" v="1346" actId="26606"/>
          <ac:spMkLst>
            <pc:docMk/>
            <pc:sldMk cId="153268186" sldId="279"/>
            <ac:spMk id="66" creationId="{E6995CE5-F890-4ABA-82A2-26507CE8D2A3}"/>
          </ac:spMkLst>
        </pc:spChg>
        <pc:spChg chg="add del">
          <ac:chgData name="Robertson, R. John" userId="ed057738-3a97-47cf-a1f6-b5cb76aa56a9" providerId="ADAL" clId="{515F1986-EFA4-4D34-A17E-242C44BC60CC}" dt="2023-05-30T20:41:52.501" v="1348" actId="26606"/>
          <ac:spMkLst>
            <pc:docMk/>
            <pc:sldMk cId="153268186" sldId="279"/>
            <ac:spMk id="68" creationId="{A2679492-7988-4050-9056-542444452411}"/>
          </ac:spMkLst>
        </pc:spChg>
        <pc:spChg chg="add del">
          <ac:chgData name="Robertson, R. John" userId="ed057738-3a97-47cf-a1f6-b5cb76aa56a9" providerId="ADAL" clId="{515F1986-EFA4-4D34-A17E-242C44BC60CC}" dt="2023-05-30T20:41:52.501" v="1348" actId="26606"/>
          <ac:spMkLst>
            <pc:docMk/>
            <pc:sldMk cId="153268186" sldId="279"/>
            <ac:spMk id="69" creationId="{B091B163-7D61-4891-ABCF-5C13D9C418D0}"/>
          </ac:spMkLst>
        </pc:spChg>
        <pc:spChg chg="add del">
          <ac:chgData name="Robertson, R. John" userId="ed057738-3a97-47cf-a1f6-b5cb76aa56a9" providerId="ADAL" clId="{515F1986-EFA4-4D34-A17E-242C44BC60CC}" dt="2023-05-30T20:41:57.771" v="1350" actId="26606"/>
          <ac:spMkLst>
            <pc:docMk/>
            <pc:sldMk cId="153268186" sldId="279"/>
            <ac:spMk id="72" creationId="{DBC6133C-0615-4CE4-9132-37E609A9BDFA}"/>
          </ac:spMkLst>
        </pc:spChg>
        <pc:spChg chg="add del">
          <ac:chgData name="Robertson, R. John" userId="ed057738-3a97-47cf-a1f6-b5cb76aa56a9" providerId="ADAL" clId="{515F1986-EFA4-4D34-A17E-242C44BC60CC}" dt="2023-05-30T20:41:57.771" v="1350" actId="26606"/>
          <ac:spMkLst>
            <pc:docMk/>
            <pc:sldMk cId="153268186" sldId="279"/>
            <ac:spMk id="73" creationId="{169CC832-2974-4E8D-90ED-3E2941BA7336}"/>
          </ac:spMkLst>
        </pc:spChg>
        <pc:spChg chg="add del">
          <ac:chgData name="Robertson, R. John" userId="ed057738-3a97-47cf-a1f6-b5cb76aa56a9" providerId="ADAL" clId="{515F1986-EFA4-4D34-A17E-242C44BC60CC}" dt="2023-05-30T20:41:57.771" v="1350" actId="26606"/>
          <ac:spMkLst>
            <pc:docMk/>
            <pc:sldMk cId="153268186" sldId="279"/>
            <ac:spMk id="74" creationId="{55222F96-971A-4F90-B841-6BAB416C7AC1}"/>
          </ac:spMkLst>
        </pc:spChg>
        <pc:spChg chg="add del">
          <ac:chgData name="Robertson, R. John" userId="ed057738-3a97-47cf-a1f6-b5cb76aa56a9" providerId="ADAL" clId="{515F1986-EFA4-4D34-A17E-242C44BC60CC}" dt="2023-05-30T20:41:57.771" v="1350" actId="26606"/>
          <ac:spMkLst>
            <pc:docMk/>
            <pc:sldMk cId="153268186" sldId="279"/>
            <ac:spMk id="75" creationId="{08980754-6F4B-43C9-B9BE-127B6BED6586}"/>
          </ac:spMkLst>
        </pc:spChg>
        <pc:spChg chg="add del">
          <ac:chgData name="Robertson, R. John" userId="ed057738-3a97-47cf-a1f6-b5cb76aa56a9" providerId="ADAL" clId="{515F1986-EFA4-4D34-A17E-242C44BC60CC}" dt="2023-05-30T20:41:57.771" v="1350" actId="26606"/>
          <ac:spMkLst>
            <pc:docMk/>
            <pc:sldMk cId="153268186" sldId="279"/>
            <ac:spMk id="76" creationId="{2C1BBA94-3F40-40AA-8BB9-E69E25E537C1}"/>
          </ac:spMkLst>
        </pc:spChg>
        <pc:spChg chg="add del">
          <ac:chgData name="Robertson, R. John" userId="ed057738-3a97-47cf-a1f6-b5cb76aa56a9" providerId="ADAL" clId="{515F1986-EFA4-4D34-A17E-242C44BC60CC}" dt="2023-05-30T20:42:01.483" v="1352" actId="26606"/>
          <ac:spMkLst>
            <pc:docMk/>
            <pc:sldMk cId="153268186" sldId="279"/>
            <ac:spMk id="78" creationId="{C4285719-470E-454C-AF62-8323075F1F5B}"/>
          </ac:spMkLst>
        </pc:spChg>
        <pc:spChg chg="add del">
          <ac:chgData name="Robertson, R. John" userId="ed057738-3a97-47cf-a1f6-b5cb76aa56a9" providerId="ADAL" clId="{515F1986-EFA4-4D34-A17E-242C44BC60CC}" dt="2023-05-30T20:42:01.483" v="1352" actId="26606"/>
          <ac:spMkLst>
            <pc:docMk/>
            <pc:sldMk cId="153268186" sldId="279"/>
            <ac:spMk id="79" creationId="{CD9FE4EF-C4D8-49A0-B2FF-81D8DB7D8A24}"/>
          </ac:spMkLst>
        </pc:spChg>
        <pc:spChg chg="add del">
          <ac:chgData name="Robertson, R. John" userId="ed057738-3a97-47cf-a1f6-b5cb76aa56a9" providerId="ADAL" clId="{515F1986-EFA4-4D34-A17E-242C44BC60CC}" dt="2023-05-30T20:42:01.483" v="1352" actId="26606"/>
          <ac:spMkLst>
            <pc:docMk/>
            <pc:sldMk cId="153268186" sldId="279"/>
            <ac:spMk id="80" creationId="{4300840D-0A0B-4512-BACA-B439D5B9C57C}"/>
          </ac:spMkLst>
        </pc:spChg>
        <pc:spChg chg="add del">
          <ac:chgData name="Robertson, R. John" userId="ed057738-3a97-47cf-a1f6-b5cb76aa56a9" providerId="ADAL" clId="{515F1986-EFA4-4D34-A17E-242C44BC60CC}" dt="2023-05-30T20:42:01.483" v="1352" actId="26606"/>
          <ac:spMkLst>
            <pc:docMk/>
            <pc:sldMk cId="153268186" sldId="279"/>
            <ac:spMk id="81" creationId="{D2B78728-A580-49A7-84F9-6EF6F583ADE0}"/>
          </ac:spMkLst>
        </pc:spChg>
        <pc:spChg chg="add del">
          <ac:chgData name="Robertson, R. John" userId="ed057738-3a97-47cf-a1f6-b5cb76aa56a9" providerId="ADAL" clId="{515F1986-EFA4-4D34-A17E-242C44BC60CC}" dt="2023-05-30T20:42:01.483" v="1352" actId="26606"/>
          <ac:spMkLst>
            <pc:docMk/>
            <pc:sldMk cId="153268186" sldId="279"/>
            <ac:spMk id="82" creationId="{38FAA1A1-D861-433F-88FA-1E9D6FD31D11}"/>
          </ac:spMkLst>
        </pc:spChg>
        <pc:spChg chg="add del">
          <ac:chgData name="Robertson, R. John" userId="ed057738-3a97-47cf-a1f6-b5cb76aa56a9" providerId="ADAL" clId="{515F1986-EFA4-4D34-A17E-242C44BC60CC}" dt="2023-05-30T20:42:01.483" v="1352" actId="26606"/>
          <ac:spMkLst>
            <pc:docMk/>
            <pc:sldMk cId="153268186" sldId="279"/>
            <ac:spMk id="83" creationId="{8D71EDA1-87BF-4D5D-AB79-F346FD19278A}"/>
          </ac:spMkLst>
        </pc:spChg>
        <pc:spChg chg="add del">
          <ac:chgData name="Robertson, R. John" userId="ed057738-3a97-47cf-a1f6-b5cb76aa56a9" providerId="ADAL" clId="{515F1986-EFA4-4D34-A17E-242C44BC60CC}" dt="2023-05-30T20:42:03.403" v="1354" actId="26606"/>
          <ac:spMkLst>
            <pc:docMk/>
            <pc:sldMk cId="153268186" sldId="279"/>
            <ac:spMk id="85" creationId="{7D07B7BC-3270-4CF3-A7AA-0937908AD58A}"/>
          </ac:spMkLst>
        </pc:spChg>
        <pc:spChg chg="add del">
          <ac:chgData name="Robertson, R. John" userId="ed057738-3a97-47cf-a1f6-b5cb76aa56a9" providerId="ADAL" clId="{515F1986-EFA4-4D34-A17E-242C44BC60CC}" dt="2023-05-30T20:42:04.052" v="1356" actId="26606"/>
          <ac:spMkLst>
            <pc:docMk/>
            <pc:sldMk cId="153268186" sldId="279"/>
            <ac:spMk id="92" creationId="{B95B9BA8-1D69-4796-85F5-B6D0BD52354B}"/>
          </ac:spMkLst>
        </pc:spChg>
        <pc:spChg chg="add del">
          <ac:chgData name="Robertson, R. John" userId="ed057738-3a97-47cf-a1f6-b5cb76aa56a9" providerId="ADAL" clId="{515F1986-EFA4-4D34-A17E-242C44BC60CC}" dt="2023-05-30T20:42:05.987" v="1358" actId="26606"/>
          <ac:spMkLst>
            <pc:docMk/>
            <pc:sldMk cId="153268186" sldId="279"/>
            <ac:spMk id="100" creationId="{8D1AA55E-40D5-461B-A5A8-4AE8AAB71B08}"/>
          </ac:spMkLst>
        </pc:spChg>
        <pc:spChg chg="add del">
          <ac:chgData name="Robertson, R. John" userId="ed057738-3a97-47cf-a1f6-b5cb76aa56a9" providerId="ADAL" clId="{515F1986-EFA4-4D34-A17E-242C44BC60CC}" dt="2023-05-30T20:42:05.987" v="1358" actId="26606"/>
          <ac:spMkLst>
            <pc:docMk/>
            <pc:sldMk cId="153268186" sldId="279"/>
            <ac:spMk id="102" creationId="{6CB927A4-E432-4310-9CD5-E89FF5063179}"/>
          </ac:spMkLst>
        </pc:spChg>
        <pc:spChg chg="add del">
          <ac:chgData name="Robertson, R. John" userId="ed057738-3a97-47cf-a1f6-b5cb76aa56a9" providerId="ADAL" clId="{515F1986-EFA4-4D34-A17E-242C44BC60CC}" dt="2023-05-30T20:42:05.987" v="1358" actId="26606"/>
          <ac:spMkLst>
            <pc:docMk/>
            <pc:sldMk cId="153268186" sldId="279"/>
            <ac:spMk id="103" creationId="{E3020543-B24B-4EC4-8FFC-8DD88EEA91A8}"/>
          </ac:spMkLst>
        </pc:spChg>
        <pc:spChg chg="add del">
          <ac:chgData name="Robertson, R. John" userId="ed057738-3a97-47cf-a1f6-b5cb76aa56a9" providerId="ADAL" clId="{515F1986-EFA4-4D34-A17E-242C44BC60CC}" dt="2023-05-30T20:42:07.917" v="1360" actId="26606"/>
          <ac:spMkLst>
            <pc:docMk/>
            <pc:sldMk cId="153268186" sldId="279"/>
            <ac:spMk id="105" creationId="{DBC6133C-0615-4CE4-9132-37E609A9BDFA}"/>
          </ac:spMkLst>
        </pc:spChg>
        <pc:spChg chg="add del">
          <ac:chgData name="Robertson, R. John" userId="ed057738-3a97-47cf-a1f6-b5cb76aa56a9" providerId="ADAL" clId="{515F1986-EFA4-4D34-A17E-242C44BC60CC}" dt="2023-05-30T20:42:07.917" v="1360" actId="26606"/>
          <ac:spMkLst>
            <pc:docMk/>
            <pc:sldMk cId="153268186" sldId="279"/>
            <ac:spMk id="106" creationId="{169CC832-2974-4E8D-90ED-3E2941BA7336}"/>
          </ac:spMkLst>
        </pc:spChg>
        <pc:spChg chg="add del">
          <ac:chgData name="Robertson, R. John" userId="ed057738-3a97-47cf-a1f6-b5cb76aa56a9" providerId="ADAL" clId="{515F1986-EFA4-4D34-A17E-242C44BC60CC}" dt="2023-05-30T20:42:07.917" v="1360" actId="26606"/>
          <ac:spMkLst>
            <pc:docMk/>
            <pc:sldMk cId="153268186" sldId="279"/>
            <ac:spMk id="107" creationId="{55222F96-971A-4F90-B841-6BAB416C7AC1}"/>
          </ac:spMkLst>
        </pc:spChg>
        <pc:spChg chg="add del">
          <ac:chgData name="Robertson, R. John" userId="ed057738-3a97-47cf-a1f6-b5cb76aa56a9" providerId="ADAL" clId="{515F1986-EFA4-4D34-A17E-242C44BC60CC}" dt="2023-05-30T20:42:07.917" v="1360" actId="26606"/>
          <ac:spMkLst>
            <pc:docMk/>
            <pc:sldMk cId="153268186" sldId="279"/>
            <ac:spMk id="108" creationId="{08980754-6F4B-43C9-B9BE-127B6BED6586}"/>
          </ac:spMkLst>
        </pc:spChg>
        <pc:spChg chg="add del">
          <ac:chgData name="Robertson, R. John" userId="ed057738-3a97-47cf-a1f6-b5cb76aa56a9" providerId="ADAL" clId="{515F1986-EFA4-4D34-A17E-242C44BC60CC}" dt="2023-05-30T20:42:07.917" v="1360" actId="26606"/>
          <ac:spMkLst>
            <pc:docMk/>
            <pc:sldMk cId="153268186" sldId="279"/>
            <ac:spMk id="109" creationId="{2C1BBA94-3F40-40AA-8BB9-E69E25E537C1}"/>
          </ac:spMkLst>
        </pc:spChg>
        <pc:spChg chg="add del">
          <ac:chgData name="Robertson, R. John" userId="ed057738-3a97-47cf-a1f6-b5cb76aa56a9" providerId="ADAL" clId="{515F1986-EFA4-4D34-A17E-242C44BC60CC}" dt="2023-05-30T20:42:17.488" v="1362" actId="26606"/>
          <ac:spMkLst>
            <pc:docMk/>
            <pc:sldMk cId="153268186" sldId="279"/>
            <ac:spMk id="111" creationId="{F821940F-7A1D-4ACC-85B4-A932898ABB37}"/>
          </ac:spMkLst>
        </pc:spChg>
        <pc:spChg chg="add del">
          <ac:chgData name="Robertson, R. John" userId="ed057738-3a97-47cf-a1f6-b5cb76aa56a9" providerId="ADAL" clId="{515F1986-EFA4-4D34-A17E-242C44BC60CC}" dt="2023-05-30T20:42:17.488" v="1362" actId="26606"/>
          <ac:spMkLst>
            <pc:docMk/>
            <pc:sldMk cId="153268186" sldId="279"/>
            <ac:spMk id="112" creationId="{16674508-81D3-48CF-96BF-7FC60EAA572A}"/>
          </ac:spMkLst>
        </pc:spChg>
        <pc:spChg chg="add del">
          <ac:chgData name="Robertson, R. John" userId="ed057738-3a97-47cf-a1f6-b5cb76aa56a9" providerId="ADAL" clId="{515F1986-EFA4-4D34-A17E-242C44BC60CC}" dt="2023-05-30T20:47:42.204" v="1392" actId="26606"/>
          <ac:spMkLst>
            <pc:docMk/>
            <pc:sldMk cId="153268186" sldId="279"/>
            <ac:spMk id="114" creationId="{FFB60E8C-7224-44A4-87A0-46A1711DD2ED}"/>
          </ac:spMkLst>
        </pc:spChg>
        <pc:spChg chg="add del">
          <ac:chgData name="Robertson, R. John" userId="ed057738-3a97-47cf-a1f6-b5cb76aa56a9" providerId="ADAL" clId="{515F1986-EFA4-4D34-A17E-242C44BC60CC}" dt="2023-05-30T20:47:42.204" v="1392" actId="26606"/>
          <ac:spMkLst>
            <pc:docMk/>
            <pc:sldMk cId="153268186" sldId="279"/>
            <ac:spMk id="115" creationId="{5DA32751-37A2-45C0-BE94-63D375E27003}"/>
          </ac:spMkLst>
        </pc:spChg>
        <pc:spChg chg="add del">
          <ac:chgData name="Robertson, R. John" userId="ed057738-3a97-47cf-a1f6-b5cb76aa56a9" providerId="ADAL" clId="{515F1986-EFA4-4D34-A17E-242C44BC60CC}" dt="2023-05-30T20:47:42.204" v="1392" actId="26606"/>
          <ac:spMkLst>
            <pc:docMk/>
            <pc:sldMk cId="153268186" sldId="279"/>
            <ac:spMk id="116" creationId="{E659831F-0D9A-4C63-9EBB-8435B85A440F}"/>
          </ac:spMkLst>
        </pc:spChg>
        <pc:spChg chg="add del">
          <ac:chgData name="Robertson, R. John" userId="ed057738-3a97-47cf-a1f6-b5cb76aa56a9" providerId="ADAL" clId="{515F1986-EFA4-4D34-A17E-242C44BC60CC}" dt="2023-05-30T20:47:42.204" v="1392" actId="26606"/>
          <ac:spMkLst>
            <pc:docMk/>
            <pc:sldMk cId="153268186" sldId="279"/>
            <ac:spMk id="117" creationId="{5A55FBCD-CD42-40F5-8A1B-3203F9CAEEAA}"/>
          </ac:spMkLst>
        </pc:spChg>
        <pc:spChg chg="add">
          <ac:chgData name="Robertson, R. John" userId="ed057738-3a97-47cf-a1f6-b5cb76aa56a9" providerId="ADAL" clId="{515F1986-EFA4-4D34-A17E-242C44BC60CC}" dt="2023-05-30T20:47:42.204" v="1392" actId="26606"/>
          <ac:spMkLst>
            <pc:docMk/>
            <pc:sldMk cId="153268186" sldId="279"/>
            <ac:spMk id="122" creationId="{2B97F24A-32CE-4C1C-A50D-3016B394DCFB}"/>
          </ac:spMkLst>
        </pc:spChg>
        <pc:spChg chg="add">
          <ac:chgData name="Robertson, R. John" userId="ed057738-3a97-47cf-a1f6-b5cb76aa56a9" providerId="ADAL" clId="{515F1986-EFA4-4D34-A17E-242C44BC60CC}" dt="2023-05-30T20:47:42.204" v="1392" actId="26606"/>
          <ac:spMkLst>
            <pc:docMk/>
            <pc:sldMk cId="153268186" sldId="279"/>
            <ac:spMk id="124" creationId="{CD8B4F24-440B-49E9-B85D-733523DC064B}"/>
          </ac:spMkLst>
        </pc:spChg>
        <pc:grpChg chg="add del">
          <ac:chgData name="Robertson, R. John" userId="ed057738-3a97-47cf-a1f6-b5cb76aa56a9" providerId="ADAL" clId="{515F1986-EFA4-4D34-A17E-242C44BC60CC}" dt="2023-05-30T20:41:12.881" v="1336" actId="26606"/>
          <ac:grpSpMkLst>
            <pc:docMk/>
            <pc:sldMk cId="153268186" sldId="279"/>
            <ac:grpSpMk id="13" creationId="{3248F5E6-4377-481A-9615-8B26AF96A076}"/>
          </ac:grpSpMkLst>
        </pc:grpChg>
        <pc:grpChg chg="add del">
          <ac:chgData name="Robertson, R. John" userId="ed057738-3a97-47cf-a1f6-b5cb76aa56a9" providerId="ADAL" clId="{515F1986-EFA4-4D34-A17E-242C44BC60CC}" dt="2023-05-30T20:41:19.421" v="1340" actId="26606"/>
          <ac:grpSpMkLst>
            <pc:docMk/>
            <pc:sldMk cId="153268186" sldId="279"/>
            <ac:grpSpMk id="15" creationId="{5614C7C0-FA1D-4105-8345-1DF76F9870A8}"/>
          </ac:grpSpMkLst>
        </pc:grpChg>
        <pc:grpChg chg="add del">
          <ac:chgData name="Robertson, R. John" userId="ed057738-3a97-47cf-a1f6-b5cb76aa56a9" providerId="ADAL" clId="{515F1986-EFA4-4D34-A17E-242C44BC60CC}" dt="2023-05-30T20:41:12.881" v="1336" actId="26606"/>
          <ac:grpSpMkLst>
            <pc:docMk/>
            <pc:sldMk cId="153268186" sldId="279"/>
            <ac:grpSpMk id="17" creationId="{E27AF472-EAE3-4572-AB69-B92BD10DBC6D}"/>
          </ac:grpSpMkLst>
        </pc:grpChg>
        <pc:grpChg chg="add del">
          <ac:chgData name="Robertson, R. John" userId="ed057738-3a97-47cf-a1f6-b5cb76aa56a9" providerId="ADAL" clId="{515F1986-EFA4-4D34-A17E-242C44BC60CC}" dt="2023-05-30T20:41:17.569" v="1338" actId="26606"/>
          <ac:grpSpMkLst>
            <pc:docMk/>
            <pc:sldMk cId="153268186" sldId="279"/>
            <ac:grpSpMk id="27" creationId="{80864D66-4BEF-4628-B9DC-C382A4BC26FB}"/>
          </ac:grpSpMkLst>
        </pc:grpChg>
        <pc:grpChg chg="add del">
          <ac:chgData name="Robertson, R. John" userId="ed057738-3a97-47cf-a1f6-b5cb76aa56a9" providerId="ADAL" clId="{515F1986-EFA4-4D34-A17E-242C44BC60CC}" dt="2023-05-30T20:41:17.569" v="1338" actId="26606"/>
          <ac:grpSpMkLst>
            <pc:docMk/>
            <pc:sldMk cId="153268186" sldId="279"/>
            <ac:grpSpMk id="33" creationId="{F67C7EE6-E29C-4D84-B2C6-7B20A0FDAF23}"/>
          </ac:grpSpMkLst>
        </pc:grpChg>
        <pc:grpChg chg="add del">
          <ac:chgData name="Robertson, R. John" userId="ed057738-3a97-47cf-a1f6-b5cb76aa56a9" providerId="ADAL" clId="{515F1986-EFA4-4D34-A17E-242C44BC60CC}" dt="2023-05-30T20:41:17.569" v="1338" actId="26606"/>
          <ac:grpSpMkLst>
            <pc:docMk/>
            <pc:sldMk cId="153268186" sldId="279"/>
            <ac:grpSpMk id="38" creationId="{38E62E29-CCA4-46D9-A2B7-FFBB63215A7C}"/>
          </ac:grpSpMkLst>
        </pc:grpChg>
        <pc:grpChg chg="add del">
          <ac:chgData name="Robertson, R. John" userId="ed057738-3a97-47cf-a1f6-b5cb76aa56a9" providerId="ADAL" clId="{515F1986-EFA4-4D34-A17E-242C44BC60CC}" dt="2023-05-30T20:41:31.151" v="1342" actId="26606"/>
          <ac:grpSpMkLst>
            <pc:docMk/>
            <pc:sldMk cId="153268186" sldId="279"/>
            <ac:grpSpMk id="53" creationId="{1080CC40-197E-4064-A999-72A67A9D9B43}"/>
          </ac:grpSpMkLst>
        </pc:grpChg>
        <pc:grpChg chg="add del">
          <ac:chgData name="Robertson, R. John" userId="ed057738-3a97-47cf-a1f6-b5cb76aa56a9" providerId="ADAL" clId="{515F1986-EFA4-4D34-A17E-242C44BC60CC}" dt="2023-05-30T20:41:31.151" v="1342" actId="26606"/>
          <ac:grpSpMkLst>
            <pc:docMk/>
            <pc:sldMk cId="153268186" sldId="279"/>
            <ac:grpSpMk id="55" creationId="{E27AF472-EAE3-4572-AB69-B92BD10DBC6D}"/>
          </ac:grpSpMkLst>
        </pc:grpChg>
        <pc:grpChg chg="add del">
          <ac:chgData name="Robertson, R. John" userId="ed057738-3a97-47cf-a1f6-b5cb76aa56a9" providerId="ADAL" clId="{515F1986-EFA4-4D34-A17E-242C44BC60CC}" dt="2023-05-30T20:42:03.403" v="1354" actId="26606"/>
          <ac:grpSpMkLst>
            <pc:docMk/>
            <pc:sldMk cId="153268186" sldId="279"/>
            <ac:grpSpMk id="86" creationId="{3248F5E6-4377-481A-9615-8B26AF96A076}"/>
          </ac:grpSpMkLst>
        </pc:grpChg>
        <pc:grpChg chg="add del">
          <ac:chgData name="Robertson, R. John" userId="ed057738-3a97-47cf-a1f6-b5cb76aa56a9" providerId="ADAL" clId="{515F1986-EFA4-4D34-A17E-242C44BC60CC}" dt="2023-05-30T20:42:03.403" v="1354" actId="26606"/>
          <ac:grpSpMkLst>
            <pc:docMk/>
            <pc:sldMk cId="153268186" sldId="279"/>
            <ac:grpSpMk id="88" creationId="{E27AF472-EAE3-4572-AB69-B92BD10DBC6D}"/>
          </ac:grpSpMkLst>
        </pc:grpChg>
        <pc:grpChg chg="add del">
          <ac:chgData name="Robertson, R. John" userId="ed057738-3a97-47cf-a1f6-b5cb76aa56a9" providerId="ADAL" clId="{515F1986-EFA4-4D34-A17E-242C44BC60CC}" dt="2023-05-30T20:42:04.052" v="1356" actId="26606"/>
          <ac:grpSpMkLst>
            <pc:docMk/>
            <pc:sldMk cId="153268186" sldId="279"/>
            <ac:grpSpMk id="93" creationId="{D44E3F87-3D58-4B03-86B2-15A5C5B9C964}"/>
          </ac:grpSpMkLst>
        </pc:grpChg>
        <pc:picChg chg="add mod ord">
          <ac:chgData name="Robertson, R. John" userId="ed057738-3a97-47cf-a1f6-b5cb76aa56a9" providerId="ADAL" clId="{515F1986-EFA4-4D34-A17E-242C44BC60CC}" dt="2023-05-30T20:47:42.204" v="1392" actId="26606"/>
          <ac:picMkLst>
            <pc:docMk/>
            <pc:sldMk cId="153268186" sldId="279"/>
            <ac:picMk id="6" creationId="{58DF7CAE-94EE-2A5D-CAC8-9B81838104C9}"/>
          </ac:picMkLst>
        </pc:picChg>
        <pc:cxnChg chg="add del">
          <ac:chgData name="Robertson, R. John" userId="ed057738-3a97-47cf-a1f6-b5cb76aa56a9" providerId="ADAL" clId="{515F1986-EFA4-4D34-A17E-242C44BC60CC}" dt="2023-05-30T20:41:19.421" v="1340" actId="26606"/>
          <ac:cxnSpMkLst>
            <pc:docMk/>
            <pc:sldMk cId="153268186" sldId="279"/>
            <ac:cxnSpMk id="21" creationId="{C49DA8F6-BCC1-4447-B54C-57856834B94B}"/>
          </ac:cxnSpMkLst>
        </pc:cxnChg>
        <pc:cxnChg chg="add del">
          <ac:chgData name="Robertson, R. John" userId="ed057738-3a97-47cf-a1f6-b5cb76aa56a9" providerId="ADAL" clId="{515F1986-EFA4-4D34-A17E-242C44BC60CC}" dt="2023-05-30T20:41:52.501" v="1348" actId="26606"/>
          <ac:cxnSpMkLst>
            <pc:docMk/>
            <pc:sldMk cId="153268186" sldId="279"/>
            <ac:cxnSpMk id="70" creationId="{C49DA8F6-BCC1-4447-B54C-57856834B94B}"/>
          </ac:cxnSpMkLst>
        </pc:cxnChg>
        <pc:cxnChg chg="add del">
          <ac:chgData name="Robertson, R. John" userId="ed057738-3a97-47cf-a1f6-b5cb76aa56a9" providerId="ADAL" clId="{515F1986-EFA4-4D34-A17E-242C44BC60CC}" dt="2023-05-30T20:42:05.987" v="1358" actId="26606"/>
          <ac:cxnSpMkLst>
            <pc:docMk/>
            <pc:sldMk cId="153268186" sldId="279"/>
            <ac:cxnSpMk id="101" creationId="{7EB498BD-8089-4626-91EA-4978EBEF535E}"/>
          </ac:cxnSpMkLst>
        </pc:cxnChg>
      </pc:sldChg>
      <pc:sldChg chg="addSp delSp modSp add mod setBg">
        <pc:chgData name="Robertson, R. John" userId="ed057738-3a97-47cf-a1f6-b5cb76aa56a9" providerId="ADAL" clId="{515F1986-EFA4-4D34-A17E-242C44BC60CC}" dt="2023-05-30T20:43:41.377" v="1369" actId="26606"/>
        <pc:sldMkLst>
          <pc:docMk/>
          <pc:sldMk cId="3937974328" sldId="280"/>
        </pc:sldMkLst>
        <pc:spChg chg="del">
          <ac:chgData name="Robertson, R. John" userId="ed057738-3a97-47cf-a1f6-b5cb76aa56a9" providerId="ADAL" clId="{515F1986-EFA4-4D34-A17E-242C44BC60CC}" dt="2023-05-26T17:46:50.060" v="169" actId="478"/>
          <ac:spMkLst>
            <pc:docMk/>
            <pc:sldMk cId="3937974328" sldId="280"/>
            <ac:spMk id="2" creationId="{09010F4C-A515-4106-D455-C2328A6D99A6}"/>
          </ac:spMkLst>
        </pc:spChg>
        <pc:spChg chg="add del mod">
          <ac:chgData name="Robertson, R. John" userId="ed057738-3a97-47cf-a1f6-b5cb76aa56a9" providerId="ADAL" clId="{515F1986-EFA4-4D34-A17E-242C44BC60CC}" dt="2023-05-26T17:46:41.209" v="168" actId="478"/>
          <ac:spMkLst>
            <pc:docMk/>
            <pc:sldMk cId="3937974328" sldId="280"/>
            <ac:spMk id="4" creationId="{BDE0EF39-D8FF-CA60-43C7-EEB8BCE5ED91}"/>
          </ac:spMkLst>
        </pc:spChg>
        <pc:spChg chg="add del mod">
          <ac:chgData name="Robertson, R. John" userId="ed057738-3a97-47cf-a1f6-b5cb76aa56a9" providerId="ADAL" clId="{515F1986-EFA4-4D34-A17E-242C44BC60CC}" dt="2023-05-26T17:46:52.184" v="170" actId="478"/>
          <ac:spMkLst>
            <pc:docMk/>
            <pc:sldMk cId="3937974328" sldId="280"/>
            <ac:spMk id="6" creationId="{5E837148-88F2-07D2-9235-9EE10CE99BE4}"/>
          </ac:spMkLst>
        </pc:spChg>
        <pc:spChg chg="add del">
          <ac:chgData name="Robertson, R. John" userId="ed057738-3a97-47cf-a1f6-b5cb76aa56a9" providerId="ADAL" clId="{515F1986-EFA4-4D34-A17E-242C44BC60CC}" dt="2023-05-30T20:43:41.366" v="1368" actId="26606"/>
          <ac:spMkLst>
            <pc:docMk/>
            <pc:sldMk cId="3937974328" sldId="280"/>
            <ac:spMk id="2055" creationId="{86FF76B9-219D-4469-AF87-0236D29032F1}"/>
          </ac:spMkLst>
        </pc:spChg>
        <pc:spChg chg="add del">
          <ac:chgData name="Robertson, R. John" userId="ed057738-3a97-47cf-a1f6-b5cb76aa56a9" providerId="ADAL" clId="{515F1986-EFA4-4D34-A17E-242C44BC60CC}" dt="2023-05-30T20:43:41.366" v="1368" actId="26606"/>
          <ac:spMkLst>
            <pc:docMk/>
            <pc:sldMk cId="3937974328" sldId="280"/>
            <ac:spMk id="2061" creationId="{2E80C965-DB6D-4F81-9E9E-B027384D0BD6}"/>
          </ac:spMkLst>
        </pc:spChg>
        <pc:spChg chg="add del">
          <ac:chgData name="Robertson, R. John" userId="ed057738-3a97-47cf-a1f6-b5cb76aa56a9" providerId="ADAL" clId="{515F1986-EFA4-4D34-A17E-242C44BC60CC}" dt="2023-05-30T20:43:41.366" v="1368" actId="26606"/>
          <ac:spMkLst>
            <pc:docMk/>
            <pc:sldMk cId="3937974328" sldId="280"/>
            <ac:spMk id="2063" creationId="{633C5E46-DAC5-4661-9C87-22B08E2A512F}"/>
          </ac:spMkLst>
        </pc:spChg>
        <pc:spChg chg="add">
          <ac:chgData name="Robertson, R. John" userId="ed057738-3a97-47cf-a1f6-b5cb76aa56a9" providerId="ADAL" clId="{515F1986-EFA4-4D34-A17E-242C44BC60CC}" dt="2023-05-30T20:43:41.377" v="1369" actId="26606"/>
          <ac:spMkLst>
            <pc:docMk/>
            <pc:sldMk cId="3937974328" sldId="280"/>
            <ac:spMk id="2065" creationId="{FF9F2414-84E8-453E-B1F3-389FDE8192D9}"/>
          </ac:spMkLst>
        </pc:spChg>
        <pc:spChg chg="add">
          <ac:chgData name="Robertson, R. John" userId="ed057738-3a97-47cf-a1f6-b5cb76aa56a9" providerId="ADAL" clId="{515F1986-EFA4-4D34-A17E-242C44BC60CC}" dt="2023-05-30T20:43:41.377" v="1369" actId="26606"/>
          <ac:spMkLst>
            <pc:docMk/>
            <pc:sldMk cId="3937974328" sldId="280"/>
            <ac:spMk id="2066" creationId="{F3060C83-F051-4F0E-ABAD-AA0DFC48B218}"/>
          </ac:spMkLst>
        </pc:spChg>
        <pc:spChg chg="add">
          <ac:chgData name="Robertson, R. John" userId="ed057738-3a97-47cf-a1f6-b5cb76aa56a9" providerId="ADAL" clId="{515F1986-EFA4-4D34-A17E-242C44BC60CC}" dt="2023-05-30T20:43:41.377" v="1369" actId="26606"/>
          <ac:spMkLst>
            <pc:docMk/>
            <pc:sldMk cId="3937974328" sldId="280"/>
            <ac:spMk id="2067" creationId="{3ECA69A1-7536-43AC-85EF-C7106179F5ED}"/>
          </ac:spMkLst>
        </pc:spChg>
        <pc:spChg chg="add">
          <ac:chgData name="Robertson, R. John" userId="ed057738-3a97-47cf-a1f6-b5cb76aa56a9" providerId="ADAL" clId="{515F1986-EFA4-4D34-A17E-242C44BC60CC}" dt="2023-05-30T20:43:41.377" v="1369" actId="26606"/>
          <ac:spMkLst>
            <pc:docMk/>
            <pc:sldMk cId="3937974328" sldId="280"/>
            <ac:spMk id="2068" creationId="{83C98ABE-055B-441F-B07E-44F97F083C39}"/>
          </ac:spMkLst>
        </pc:spChg>
        <pc:spChg chg="add">
          <ac:chgData name="Robertson, R. John" userId="ed057738-3a97-47cf-a1f6-b5cb76aa56a9" providerId="ADAL" clId="{515F1986-EFA4-4D34-A17E-242C44BC60CC}" dt="2023-05-30T20:43:41.377" v="1369" actId="26606"/>
          <ac:spMkLst>
            <pc:docMk/>
            <pc:sldMk cId="3937974328" sldId="280"/>
            <ac:spMk id="2069" creationId="{29FDB030-9B49-4CED-8CCD-4D99382388AC}"/>
          </ac:spMkLst>
        </pc:spChg>
        <pc:spChg chg="add">
          <ac:chgData name="Robertson, R. John" userId="ed057738-3a97-47cf-a1f6-b5cb76aa56a9" providerId="ADAL" clId="{515F1986-EFA4-4D34-A17E-242C44BC60CC}" dt="2023-05-30T20:43:41.377" v="1369" actId="26606"/>
          <ac:spMkLst>
            <pc:docMk/>
            <pc:sldMk cId="3937974328" sldId="280"/>
            <ac:spMk id="2070" creationId="{3783CA14-24A1-485C-8B30-D6A5D87987AD}"/>
          </ac:spMkLst>
        </pc:spChg>
        <pc:spChg chg="add">
          <ac:chgData name="Robertson, R. John" userId="ed057738-3a97-47cf-a1f6-b5cb76aa56a9" providerId="ADAL" clId="{515F1986-EFA4-4D34-A17E-242C44BC60CC}" dt="2023-05-30T20:43:41.377" v="1369" actId="26606"/>
          <ac:spMkLst>
            <pc:docMk/>
            <pc:sldMk cId="3937974328" sldId="280"/>
            <ac:spMk id="2071" creationId="{9A97C86A-04D6-40F7-AE84-31AB43E6A846}"/>
          </ac:spMkLst>
        </pc:spChg>
        <pc:grpChg chg="add del">
          <ac:chgData name="Robertson, R. John" userId="ed057738-3a97-47cf-a1f6-b5cb76aa56a9" providerId="ADAL" clId="{515F1986-EFA4-4D34-A17E-242C44BC60CC}" dt="2023-05-30T20:43:41.366" v="1368" actId="26606"/>
          <ac:grpSpMkLst>
            <pc:docMk/>
            <pc:sldMk cId="3937974328" sldId="280"/>
            <ac:grpSpMk id="2057" creationId="{DB88BD78-87E1-424D-B479-C37D8E41B12E}"/>
          </ac:grpSpMkLst>
        </pc:grpChg>
        <pc:picChg chg="mod">
          <ac:chgData name="Robertson, R. John" userId="ed057738-3a97-47cf-a1f6-b5cb76aa56a9" providerId="ADAL" clId="{515F1986-EFA4-4D34-A17E-242C44BC60CC}" dt="2023-05-30T20:43:41.377" v="1369" actId="26606"/>
          <ac:picMkLst>
            <pc:docMk/>
            <pc:sldMk cId="3937974328" sldId="280"/>
            <ac:picMk id="5" creationId="{B855341D-3EA2-9BF5-518B-15632A675E89}"/>
          </ac:picMkLst>
        </pc:picChg>
        <pc:picChg chg="del">
          <ac:chgData name="Robertson, R. John" userId="ed057738-3a97-47cf-a1f6-b5cb76aa56a9" providerId="ADAL" clId="{515F1986-EFA4-4D34-A17E-242C44BC60CC}" dt="2023-05-26T17:46:38.225" v="167" actId="478"/>
          <ac:picMkLst>
            <pc:docMk/>
            <pc:sldMk cId="3937974328" sldId="280"/>
            <ac:picMk id="7" creationId="{31FDBA7D-5C76-E70E-B6DA-2F59D104CAF0}"/>
          </ac:picMkLst>
        </pc:picChg>
        <pc:picChg chg="mod">
          <ac:chgData name="Robertson, R. John" userId="ed057738-3a97-47cf-a1f6-b5cb76aa56a9" providerId="ADAL" clId="{515F1986-EFA4-4D34-A17E-242C44BC60CC}" dt="2023-05-30T20:43:41.377" v="1369" actId="26606"/>
          <ac:picMkLst>
            <pc:docMk/>
            <pc:sldMk cId="3937974328" sldId="280"/>
            <ac:picMk id="2050" creationId="{049D041D-27C0-359B-CFC9-16AC7D50CF28}"/>
          </ac:picMkLst>
        </pc:picChg>
      </pc:sldChg>
      <pc:sldChg chg="new del">
        <pc:chgData name="Robertson, R. John" userId="ed057738-3a97-47cf-a1f6-b5cb76aa56a9" providerId="ADAL" clId="{515F1986-EFA4-4D34-A17E-242C44BC60CC}" dt="2023-05-26T18:00:48.875" v="522" actId="47"/>
        <pc:sldMkLst>
          <pc:docMk/>
          <pc:sldMk cId="2219705423" sldId="281"/>
        </pc:sldMkLst>
      </pc:sldChg>
      <pc:sldChg chg="addSp modSp mod setBg">
        <pc:chgData name="Robertson, R. John" userId="ed057738-3a97-47cf-a1f6-b5cb76aa56a9" providerId="ADAL" clId="{515F1986-EFA4-4D34-A17E-242C44BC60CC}" dt="2023-05-30T20:45:37.089" v="1384" actId="26606"/>
        <pc:sldMkLst>
          <pc:docMk/>
          <pc:sldMk cId="1009093212" sldId="282"/>
        </pc:sldMkLst>
        <pc:spChg chg="mod">
          <ac:chgData name="Robertson, R. John" userId="ed057738-3a97-47cf-a1f6-b5cb76aa56a9" providerId="ADAL" clId="{515F1986-EFA4-4D34-A17E-242C44BC60CC}" dt="2023-05-30T20:45:37.089" v="1384" actId="26606"/>
          <ac:spMkLst>
            <pc:docMk/>
            <pc:sldMk cId="1009093212" sldId="282"/>
            <ac:spMk id="2" creationId="{AD4C6870-4E44-B816-811C-B758D918AFDC}"/>
          </ac:spMkLst>
        </pc:spChg>
        <pc:spChg chg="mod">
          <ac:chgData name="Robertson, R. John" userId="ed057738-3a97-47cf-a1f6-b5cb76aa56a9" providerId="ADAL" clId="{515F1986-EFA4-4D34-A17E-242C44BC60CC}" dt="2023-05-30T20:45:37.089" v="1384" actId="26606"/>
          <ac:spMkLst>
            <pc:docMk/>
            <pc:sldMk cId="1009093212" sldId="282"/>
            <ac:spMk id="3" creationId="{15B7ED78-C056-6409-FD19-FA0C25660BE7}"/>
          </ac:spMkLst>
        </pc:spChg>
        <pc:spChg chg="add">
          <ac:chgData name="Robertson, R. John" userId="ed057738-3a97-47cf-a1f6-b5cb76aa56a9" providerId="ADAL" clId="{515F1986-EFA4-4D34-A17E-242C44BC60CC}" dt="2023-05-30T20:45:37.089" v="1384" actId="26606"/>
          <ac:spMkLst>
            <pc:docMk/>
            <pc:sldMk cId="1009093212" sldId="282"/>
            <ac:spMk id="9" creationId="{2C61293E-6EBE-43EF-A52C-9BEBFD7679D4}"/>
          </ac:spMkLst>
        </pc:spChg>
        <pc:spChg chg="add">
          <ac:chgData name="Robertson, R. John" userId="ed057738-3a97-47cf-a1f6-b5cb76aa56a9" providerId="ADAL" clId="{515F1986-EFA4-4D34-A17E-242C44BC60CC}" dt="2023-05-30T20:45:37.089" v="1384" actId="26606"/>
          <ac:spMkLst>
            <pc:docMk/>
            <pc:sldMk cId="1009093212" sldId="282"/>
            <ac:spMk id="11" creationId="{21540236-BFD5-4A9D-8840-4703E7F76825}"/>
          </ac:spMkLst>
        </pc:spChg>
        <pc:picChg chg="add">
          <ac:chgData name="Robertson, R. John" userId="ed057738-3a97-47cf-a1f6-b5cb76aa56a9" providerId="ADAL" clId="{515F1986-EFA4-4D34-A17E-242C44BC60CC}" dt="2023-05-30T20:45:37.089" v="1384" actId="26606"/>
          <ac:picMkLst>
            <pc:docMk/>
            <pc:sldMk cId="1009093212" sldId="282"/>
            <ac:picMk id="5" creationId="{0B785E9B-D494-6CDB-A161-668EE660D520}"/>
          </ac:picMkLst>
        </pc:picChg>
      </pc:sldChg>
      <pc:sldChg chg="addSp delSp modSp new mod setBg">
        <pc:chgData name="Robertson, R. John" userId="ed057738-3a97-47cf-a1f6-b5cb76aa56a9" providerId="ADAL" clId="{515F1986-EFA4-4D34-A17E-242C44BC60CC}" dt="2023-05-30T20:57:32.362" v="1631" actId="5793"/>
        <pc:sldMkLst>
          <pc:docMk/>
          <pc:sldMk cId="1009242468" sldId="283"/>
        </pc:sldMkLst>
        <pc:spChg chg="mod">
          <ac:chgData name="Robertson, R. John" userId="ed057738-3a97-47cf-a1f6-b5cb76aa56a9" providerId="ADAL" clId="{515F1986-EFA4-4D34-A17E-242C44BC60CC}" dt="2023-05-30T20:51:28.623" v="1441" actId="26606"/>
          <ac:spMkLst>
            <pc:docMk/>
            <pc:sldMk cId="1009242468" sldId="283"/>
            <ac:spMk id="2" creationId="{0556BA12-09C7-6D68-A854-A636B0556C61}"/>
          </ac:spMkLst>
        </pc:spChg>
        <pc:spChg chg="mod">
          <ac:chgData name="Robertson, R. John" userId="ed057738-3a97-47cf-a1f6-b5cb76aa56a9" providerId="ADAL" clId="{515F1986-EFA4-4D34-A17E-242C44BC60CC}" dt="2023-05-30T20:57:32.362" v="1631" actId="5793"/>
          <ac:spMkLst>
            <pc:docMk/>
            <pc:sldMk cId="1009242468" sldId="283"/>
            <ac:spMk id="3" creationId="{2D86BE0E-E903-494E-FBAE-A342D74A6851}"/>
          </ac:spMkLst>
        </pc:spChg>
        <pc:spChg chg="add del">
          <ac:chgData name="Robertson, R. John" userId="ed057738-3a97-47cf-a1f6-b5cb76aa56a9" providerId="ADAL" clId="{515F1986-EFA4-4D34-A17E-242C44BC60CC}" dt="2023-05-30T20:51:28.623" v="1441" actId="26606"/>
          <ac:spMkLst>
            <pc:docMk/>
            <pc:sldMk cId="1009242468" sldId="283"/>
            <ac:spMk id="9" creationId="{2C61293E-6EBE-43EF-A52C-9BEBFD7679D4}"/>
          </ac:spMkLst>
        </pc:spChg>
        <pc:spChg chg="add del">
          <ac:chgData name="Robertson, R. John" userId="ed057738-3a97-47cf-a1f6-b5cb76aa56a9" providerId="ADAL" clId="{515F1986-EFA4-4D34-A17E-242C44BC60CC}" dt="2023-05-30T20:51:28.623" v="1441" actId="26606"/>
          <ac:spMkLst>
            <pc:docMk/>
            <pc:sldMk cId="1009242468" sldId="283"/>
            <ac:spMk id="11" creationId="{21540236-BFD5-4A9D-8840-4703E7F76825}"/>
          </ac:spMkLst>
        </pc:spChg>
        <pc:spChg chg="add">
          <ac:chgData name="Robertson, R. John" userId="ed057738-3a97-47cf-a1f6-b5cb76aa56a9" providerId="ADAL" clId="{515F1986-EFA4-4D34-A17E-242C44BC60CC}" dt="2023-05-30T20:51:28.623" v="1441" actId="26606"/>
          <ac:spMkLst>
            <pc:docMk/>
            <pc:sldMk cId="1009242468" sldId="283"/>
            <ac:spMk id="13" creationId="{D009D6D5-DAC2-4A8B-A17A-E206B9012D09}"/>
          </ac:spMkLst>
        </pc:spChg>
        <pc:spChg chg="add del">
          <ac:chgData name="Robertson, R. John" userId="ed057738-3a97-47cf-a1f6-b5cb76aa56a9" providerId="ADAL" clId="{515F1986-EFA4-4D34-A17E-242C44BC60CC}" dt="2023-05-30T20:50:25.841" v="1403" actId="26606"/>
          <ac:spMkLst>
            <pc:docMk/>
            <pc:sldMk cId="1009242468" sldId="283"/>
            <ac:spMk id="16" creationId="{798FE0E0-D95D-46EF-A375-475D4DB0ED45}"/>
          </ac:spMkLst>
        </pc:spChg>
        <pc:spChg chg="add del">
          <ac:chgData name="Robertson, R. John" userId="ed057738-3a97-47cf-a1f6-b5cb76aa56a9" providerId="ADAL" clId="{515F1986-EFA4-4D34-A17E-242C44BC60CC}" dt="2023-05-30T20:50:25.841" v="1403" actId="26606"/>
          <ac:spMkLst>
            <pc:docMk/>
            <pc:sldMk cId="1009242468" sldId="283"/>
            <ac:spMk id="18" creationId="{2D82A42F-AEBE-4065-9792-036A904D8564}"/>
          </ac:spMkLst>
        </pc:spChg>
        <pc:picChg chg="add mod ord">
          <ac:chgData name="Robertson, R. John" userId="ed057738-3a97-47cf-a1f6-b5cb76aa56a9" providerId="ADAL" clId="{515F1986-EFA4-4D34-A17E-242C44BC60CC}" dt="2023-05-30T20:51:28.623" v="1441" actId="26606"/>
          <ac:picMkLst>
            <pc:docMk/>
            <pc:sldMk cId="1009242468" sldId="283"/>
            <ac:picMk id="5" creationId="{9A5FA519-EA94-A238-1F2A-E39A14AC7B26}"/>
          </ac:picMkLst>
        </pc:picChg>
      </pc:sldChg>
      <pc:sldChg chg="modSp new del mod">
        <pc:chgData name="Robertson, R. John" userId="ed057738-3a97-47cf-a1f6-b5cb76aa56a9" providerId="ADAL" clId="{515F1986-EFA4-4D34-A17E-242C44BC60CC}" dt="2023-05-26T18:01:19.267" v="523" actId="47"/>
        <pc:sldMkLst>
          <pc:docMk/>
          <pc:sldMk cId="27534582" sldId="284"/>
        </pc:sldMkLst>
        <pc:spChg chg="mod">
          <ac:chgData name="Robertson, R. John" userId="ed057738-3a97-47cf-a1f6-b5cb76aa56a9" providerId="ADAL" clId="{515F1986-EFA4-4D34-A17E-242C44BC60CC}" dt="2023-05-26T17:53:48.487" v="521" actId="20577"/>
          <ac:spMkLst>
            <pc:docMk/>
            <pc:sldMk cId="27534582" sldId="284"/>
            <ac:spMk id="2" creationId="{DC8040D0-E107-024E-1D6F-39A83209CB70}"/>
          </ac:spMkLst>
        </pc:spChg>
      </pc:sldChg>
      <pc:sldChg chg="addSp delSp modSp mod setBg">
        <pc:chgData name="Robertson, R. John" userId="ed057738-3a97-47cf-a1f6-b5cb76aa56a9" providerId="ADAL" clId="{515F1986-EFA4-4D34-A17E-242C44BC60CC}" dt="2023-05-30T20:59:07.671" v="1749" actId="20577"/>
        <pc:sldMkLst>
          <pc:docMk/>
          <pc:sldMk cId="108302095" sldId="284"/>
        </pc:sldMkLst>
        <pc:spChg chg="mod">
          <ac:chgData name="Robertson, R. John" userId="ed057738-3a97-47cf-a1f6-b5cb76aa56a9" providerId="ADAL" clId="{515F1986-EFA4-4D34-A17E-242C44BC60CC}" dt="2023-05-30T20:50:02.379" v="1401" actId="26606"/>
          <ac:spMkLst>
            <pc:docMk/>
            <pc:sldMk cId="108302095" sldId="284"/>
            <ac:spMk id="2" creationId="{32C76F23-FF0A-9635-D82E-157DCFFF2753}"/>
          </ac:spMkLst>
        </pc:spChg>
        <pc:spChg chg="mod">
          <ac:chgData name="Robertson, R. John" userId="ed057738-3a97-47cf-a1f6-b5cb76aa56a9" providerId="ADAL" clId="{515F1986-EFA4-4D34-A17E-242C44BC60CC}" dt="2023-05-30T20:59:07.671" v="1749" actId="20577"/>
          <ac:spMkLst>
            <pc:docMk/>
            <pc:sldMk cId="108302095" sldId="284"/>
            <ac:spMk id="3" creationId="{D50BE919-65D4-C4EA-2458-AA2F08C7385F}"/>
          </ac:spMkLst>
        </pc:spChg>
        <pc:spChg chg="add del">
          <ac:chgData name="Robertson, R. John" userId="ed057738-3a97-47cf-a1f6-b5cb76aa56a9" providerId="ADAL" clId="{515F1986-EFA4-4D34-A17E-242C44BC60CC}" dt="2023-05-30T20:50:02.379" v="1401" actId="26606"/>
          <ac:spMkLst>
            <pc:docMk/>
            <pc:sldMk cId="108302095" sldId="284"/>
            <ac:spMk id="9" creationId="{8181FC64-B306-4821-98E2-780662EFC486}"/>
          </ac:spMkLst>
        </pc:spChg>
        <pc:spChg chg="add del">
          <ac:chgData name="Robertson, R. John" userId="ed057738-3a97-47cf-a1f6-b5cb76aa56a9" providerId="ADAL" clId="{515F1986-EFA4-4D34-A17E-242C44BC60CC}" dt="2023-05-30T20:50:02.379" v="1401" actId="26606"/>
          <ac:spMkLst>
            <pc:docMk/>
            <pc:sldMk cId="108302095" sldId="284"/>
            <ac:spMk id="11" creationId="{5871FC61-DD4E-47D4-81FD-8A7E7D12B371}"/>
          </ac:spMkLst>
        </pc:spChg>
        <pc:spChg chg="add del">
          <ac:chgData name="Robertson, R. John" userId="ed057738-3a97-47cf-a1f6-b5cb76aa56a9" providerId="ADAL" clId="{515F1986-EFA4-4D34-A17E-242C44BC60CC}" dt="2023-05-30T20:50:02.379" v="1401" actId="26606"/>
          <ac:spMkLst>
            <pc:docMk/>
            <pc:sldMk cId="108302095" sldId="284"/>
            <ac:spMk id="13" creationId="{F9EC3F91-A75C-4F74-867E-E4C28C13546B}"/>
          </ac:spMkLst>
        </pc:spChg>
        <pc:spChg chg="add del">
          <ac:chgData name="Robertson, R. John" userId="ed057738-3a97-47cf-a1f6-b5cb76aa56a9" providerId="ADAL" clId="{515F1986-EFA4-4D34-A17E-242C44BC60CC}" dt="2023-05-30T20:50:02.379" v="1401" actId="26606"/>
          <ac:spMkLst>
            <pc:docMk/>
            <pc:sldMk cId="108302095" sldId="284"/>
            <ac:spMk id="15" creationId="{829A1E2C-5AC8-40FC-99E9-832069D39792}"/>
          </ac:spMkLst>
        </pc:spChg>
        <pc:spChg chg="add">
          <ac:chgData name="Robertson, R. John" userId="ed057738-3a97-47cf-a1f6-b5cb76aa56a9" providerId="ADAL" clId="{515F1986-EFA4-4D34-A17E-242C44BC60CC}" dt="2023-05-30T20:50:02.379" v="1401" actId="26606"/>
          <ac:spMkLst>
            <pc:docMk/>
            <pc:sldMk cId="108302095" sldId="284"/>
            <ac:spMk id="20" creationId="{D009D6D5-DAC2-4A8B-A17A-E206B9012D09}"/>
          </ac:spMkLst>
        </pc:spChg>
        <pc:picChg chg="add mod ord">
          <ac:chgData name="Robertson, R. John" userId="ed057738-3a97-47cf-a1f6-b5cb76aa56a9" providerId="ADAL" clId="{515F1986-EFA4-4D34-A17E-242C44BC60CC}" dt="2023-05-30T20:50:02.379" v="1401" actId="26606"/>
          <ac:picMkLst>
            <pc:docMk/>
            <pc:sldMk cId="108302095" sldId="284"/>
            <ac:picMk id="5" creationId="{9584161F-234D-B56D-098B-AF87DEF759FB}"/>
          </ac:picMkLst>
        </pc:picChg>
      </pc:sldChg>
      <pc:sldChg chg="new del">
        <pc:chgData name="Robertson, R. John" userId="ed057738-3a97-47cf-a1f6-b5cb76aa56a9" providerId="ADAL" clId="{515F1986-EFA4-4D34-A17E-242C44BC60CC}" dt="2023-05-26T18:04:02.259" v="793" actId="47"/>
        <pc:sldMkLst>
          <pc:docMk/>
          <pc:sldMk cId="2149799311" sldId="284"/>
        </pc:sldMkLst>
      </pc:sldChg>
      <pc:sldChg chg="modSp new del mod">
        <pc:chgData name="Robertson, R. John" userId="ed057738-3a97-47cf-a1f6-b5cb76aa56a9" providerId="ADAL" clId="{515F1986-EFA4-4D34-A17E-242C44BC60CC}" dt="2023-05-26T18:03:52.354" v="791" actId="2696"/>
        <pc:sldMkLst>
          <pc:docMk/>
          <pc:sldMk cId="3269873917" sldId="284"/>
        </pc:sldMkLst>
        <pc:spChg chg="mod">
          <ac:chgData name="Robertson, R. John" userId="ed057738-3a97-47cf-a1f6-b5cb76aa56a9" providerId="ADAL" clId="{515F1986-EFA4-4D34-A17E-242C44BC60CC}" dt="2023-05-26T18:02:44.650" v="674" actId="20577"/>
          <ac:spMkLst>
            <pc:docMk/>
            <pc:sldMk cId="3269873917" sldId="284"/>
            <ac:spMk id="2" creationId="{32C76F23-FF0A-9635-D82E-157DCFFF2753}"/>
          </ac:spMkLst>
        </pc:spChg>
      </pc:sldChg>
      <pc:sldChg chg="addSp modSp mod setBg">
        <pc:chgData name="Robertson, R. John" userId="ed057738-3a97-47cf-a1f6-b5cb76aa56a9" providerId="ADAL" clId="{515F1986-EFA4-4D34-A17E-242C44BC60CC}" dt="2023-05-30T20:53:11.238" v="1452" actId="403"/>
        <pc:sldMkLst>
          <pc:docMk/>
          <pc:sldMk cId="674680849" sldId="285"/>
        </pc:sldMkLst>
        <pc:spChg chg="mod">
          <ac:chgData name="Robertson, R. John" userId="ed057738-3a97-47cf-a1f6-b5cb76aa56a9" providerId="ADAL" clId="{515F1986-EFA4-4D34-A17E-242C44BC60CC}" dt="2023-05-30T20:53:11.238" v="1452" actId="403"/>
          <ac:spMkLst>
            <pc:docMk/>
            <pc:sldMk cId="674680849" sldId="285"/>
            <ac:spMk id="2" creationId="{4514311E-6355-46C7-3A41-14271EDDB1C5}"/>
          </ac:spMkLst>
        </pc:spChg>
        <pc:spChg chg="mod">
          <ac:chgData name="Robertson, R. John" userId="ed057738-3a97-47cf-a1f6-b5cb76aa56a9" providerId="ADAL" clId="{515F1986-EFA4-4D34-A17E-242C44BC60CC}" dt="2023-05-30T20:52:56.758" v="1450" actId="403"/>
          <ac:spMkLst>
            <pc:docMk/>
            <pc:sldMk cId="674680849" sldId="285"/>
            <ac:spMk id="3" creationId="{91827859-F6FD-F128-B9A7-6242F71549B6}"/>
          </ac:spMkLst>
        </pc:spChg>
        <pc:spChg chg="add">
          <ac:chgData name="Robertson, R. John" userId="ed057738-3a97-47cf-a1f6-b5cb76aa56a9" providerId="ADAL" clId="{515F1986-EFA4-4D34-A17E-242C44BC60CC}" dt="2023-05-30T20:46:27.254" v="1387" actId="26606"/>
          <ac:spMkLst>
            <pc:docMk/>
            <pc:sldMk cId="674680849" sldId="285"/>
            <ac:spMk id="9" creationId="{B1595A09-E336-4D1B-9B3A-06A2287A54E2}"/>
          </ac:spMkLst>
        </pc:spChg>
        <pc:spChg chg="add">
          <ac:chgData name="Robertson, R. John" userId="ed057738-3a97-47cf-a1f6-b5cb76aa56a9" providerId="ADAL" clId="{515F1986-EFA4-4D34-A17E-242C44BC60CC}" dt="2023-05-30T20:46:27.254" v="1387" actId="26606"/>
          <ac:spMkLst>
            <pc:docMk/>
            <pc:sldMk cId="674680849" sldId="285"/>
            <ac:spMk id="11" creationId="{3540989C-C7B8-473B-BF87-6F2DA6A90006}"/>
          </ac:spMkLst>
        </pc:spChg>
        <pc:picChg chg="add mod">
          <ac:chgData name="Robertson, R. John" userId="ed057738-3a97-47cf-a1f6-b5cb76aa56a9" providerId="ADAL" clId="{515F1986-EFA4-4D34-A17E-242C44BC60CC}" dt="2023-05-30T20:52:25.248" v="1443" actId="14100"/>
          <ac:picMkLst>
            <pc:docMk/>
            <pc:sldMk cId="674680849" sldId="285"/>
            <ac:picMk id="5" creationId="{695C77F2-CFE9-0495-77BB-17E91B65F24A}"/>
          </ac:picMkLst>
        </pc:picChg>
      </pc:sldChg>
      <pc:sldChg chg="modSp new del mod">
        <pc:chgData name="Robertson, R. John" userId="ed057738-3a97-47cf-a1f6-b5cb76aa56a9" providerId="ADAL" clId="{515F1986-EFA4-4D34-A17E-242C44BC60CC}" dt="2023-05-26T18:03:52.354" v="791" actId="2696"/>
        <pc:sldMkLst>
          <pc:docMk/>
          <pc:sldMk cId="2903313903" sldId="285"/>
        </pc:sldMkLst>
        <pc:spChg chg="mod">
          <ac:chgData name="Robertson, R. John" userId="ed057738-3a97-47cf-a1f6-b5cb76aa56a9" providerId="ADAL" clId="{515F1986-EFA4-4D34-A17E-242C44BC60CC}" dt="2023-05-26T18:03:06.425" v="751" actId="20577"/>
          <ac:spMkLst>
            <pc:docMk/>
            <pc:sldMk cId="2903313903" sldId="285"/>
            <ac:spMk id="2" creationId="{4514311E-6355-46C7-3A41-14271EDDB1C5}"/>
          </ac:spMkLst>
        </pc:spChg>
        <pc:spChg chg="mod">
          <ac:chgData name="Robertson, R. John" userId="ed057738-3a97-47cf-a1f6-b5cb76aa56a9" providerId="ADAL" clId="{515F1986-EFA4-4D34-A17E-242C44BC60CC}" dt="2023-05-26T18:03:15.160" v="790" actId="20577"/>
          <ac:spMkLst>
            <pc:docMk/>
            <pc:sldMk cId="2903313903" sldId="285"/>
            <ac:spMk id="3" creationId="{91827859-F6FD-F128-B9A7-6242F71549B6}"/>
          </ac:spMkLst>
        </pc:spChg>
      </pc:sldChg>
      <pc:sldChg chg="addSp modSp mod setBg">
        <pc:chgData name="Robertson, R. John" userId="ed057738-3a97-47cf-a1f6-b5cb76aa56a9" providerId="ADAL" clId="{515F1986-EFA4-4D34-A17E-242C44BC60CC}" dt="2023-05-30T20:45:27.350" v="1383" actId="26606"/>
        <pc:sldMkLst>
          <pc:docMk/>
          <pc:sldMk cId="1384156683" sldId="286"/>
        </pc:sldMkLst>
        <pc:spChg chg="add">
          <ac:chgData name="Robertson, R. John" userId="ed057738-3a97-47cf-a1f6-b5cb76aa56a9" providerId="ADAL" clId="{515F1986-EFA4-4D34-A17E-242C44BC60CC}" dt="2023-05-30T20:45:27.350" v="1383" actId="26606"/>
          <ac:spMkLst>
            <pc:docMk/>
            <pc:sldMk cId="1384156683" sldId="286"/>
            <ac:spMk id="10" creationId="{F3060C83-F051-4F0E-ABAD-AA0DFC48B218}"/>
          </ac:spMkLst>
        </pc:spChg>
        <pc:spChg chg="add">
          <ac:chgData name="Robertson, R. John" userId="ed057738-3a97-47cf-a1f6-b5cb76aa56a9" providerId="ADAL" clId="{515F1986-EFA4-4D34-A17E-242C44BC60CC}" dt="2023-05-30T20:45:27.350" v="1383" actId="26606"/>
          <ac:spMkLst>
            <pc:docMk/>
            <pc:sldMk cId="1384156683" sldId="286"/>
            <ac:spMk id="12" creationId="{83C98ABE-055B-441F-B07E-44F97F083C39}"/>
          </ac:spMkLst>
        </pc:spChg>
        <pc:spChg chg="add">
          <ac:chgData name="Robertson, R. John" userId="ed057738-3a97-47cf-a1f6-b5cb76aa56a9" providerId="ADAL" clId="{515F1986-EFA4-4D34-A17E-242C44BC60CC}" dt="2023-05-30T20:45:27.350" v="1383" actId="26606"/>
          <ac:spMkLst>
            <pc:docMk/>
            <pc:sldMk cId="1384156683" sldId="286"/>
            <ac:spMk id="14" creationId="{29FDB030-9B49-4CED-8CCD-4D99382388AC}"/>
          </ac:spMkLst>
        </pc:spChg>
        <pc:spChg chg="add">
          <ac:chgData name="Robertson, R. John" userId="ed057738-3a97-47cf-a1f6-b5cb76aa56a9" providerId="ADAL" clId="{515F1986-EFA4-4D34-A17E-242C44BC60CC}" dt="2023-05-30T20:45:27.350" v="1383" actId="26606"/>
          <ac:spMkLst>
            <pc:docMk/>
            <pc:sldMk cId="1384156683" sldId="286"/>
            <ac:spMk id="16" creationId="{3783CA14-24A1-485C-8B30-D6A5D87987AD}"/>
          </ac:spMkLst>
        </pc:spChg>
        <pc:spChg chg="add">
          <ac:chgData name="Robertson, R. John" userId="ed057738-3a97-47cf-a1f6-b5cb76aa56a9" providerId="ADAL" clId="{515F1986-EFA4-4D34-A17E-242C44BC60CC}" dt="2023-05-30T20:45:27.350" v="1383" actId="26606"/>
          <ac:spMkLst>
            <pc:docMk/>
            <pc:sldMk cId="1384156683" sldId="286"/>
            <ac:spMk id="18" creationId="{9A97C86A-04D6-40F7-AE84-31AB43E6A846}"/>
          </ac:spMkLst>
        </pc:spChg>
        <pc:spChg chg="add">
          <ac:chgData name="Robertson, R. John" userId="ed057738-3a97-47cf-a1f6-b5cb76aa56a9" providerId="ADAL" clId="{515F1986-EFA4-4D34-A17E-242C44BC60CC}" dt="2023-05-30T20:45:27.350" v="1383" actId="26606"/>
          <ac:spMkLst>
            <pc:docMk/>
            <pc:sldMk cId="1384156683" sldId="286"/>
            <ac:spMk id="20" creationId="{FF9F2414-84E8-453E-B1F3-389FDE8192D9}"/>
          </ac:spMkLst>
        </pc:spChg>
        <pc:spChg chg="add">
          <ac:chgData name="Robertson, R. John" userId="ed057738-3a97-47cf-a1f6-b5cb76aa56a9" providerId="ADAL" clId="{515F1986-EFA4-4D34-A17E-242C44BC60CC}" dt="2023-05-30T20:45:27.350" v="1383" actId="26606"/>
          <ac:spMkLst>
            <pc:docMk/>
            <pc:sldMk cId="1384156683" sldId="286"/>
            <ac:spMk id="22" creationId="{3ECA69A1-7536-43AC-85EF-C7106179F5ED}"/>
          </ac:spMkLst>
        </pc:spChg>
        <pc:picChg chg="mod">
          <ac:chgData name="Robertson, R. John" userId="ed057738-3a97-47cf-a1f6-b5cb76aa56a9" providerId="ADAL" clId="{515F1986-EFA4-4D34-A17E-242C44BC60CC}" dt="2023-05-30T20:45:27.350" v="1383" actId="26606"/>
          <ac:picMkLst>
            <pc:docMk/>
            <pc:sldMk cId="1384156683" sldId="286"/>
            <ac:picMk id="5" creationId="{CD1F6264-0291-7681-EAB6-836208DB6763}"/>
          </ac:picMkLst>
        </pc:picChg>
      </pc:sldChg>
      <pc:sldChg chg="addSp delSp modSp mod setBg">
        <pc:chgData name="Robertson, R. John" userId="ed057738-3a97-47cf-a1f6-b5cb76aa56a9" providerId="ADAL" clId="{515F1986-EFA4-4D34-A17E-242C44BC60CC}" dt="2023-05-30T21:07:43.483" v="1751" actId="22"/>
        <pc:sldMkLst>
          <pc:docMk/>
          <pc:sldMk cId="348602117" sldId="287"/>
        </pc:sldMkLst>
        <pc:spChg chg="mod">
          <ac:chgData name="Robertson, R. John" userId="ed057738-3a97-47cf-a1f6-b5cb76aa56a9" providerId="ADAL" clId="{515F1986-EFA4-4D34-A17E-242C44BC60CC}" dt="2023-05-30T20:46:13.554" v="1386" actId="26606"/>
          <ac:spMkLst>
            <pc:docMk/>
            <pc:sldMk cId="348602117" sldId="287"/>
            <ac:spMk id="2" creationId="{CC32AD36-3433-AF1C-AC33-E6ECBE14609B}"/>
          </ac:spMkLst>
        </pc:spChg>
        <pc:spChg chg="add del">
          <ac:chgData name="Robertson, R. John" userId="ed057738-3a97-47cf-a1f6-b5cb76aa56a9" providerId="ADAL" clId="{515F1986-EFA4-4D34-A17E-242C44BC60CC}" dt="2023-05-30T21:07:43.483" v="1751" actId="22"/>
          <ac:spMkLst>
            <pc:docMk/>
            <pc:sldMk cId="348602117" sldId="287"/>
            <ac:spMk id="4" creationId="{794247F8-B60F-1790-C71D-E043FA88311F}"/>
          </ac:spMkLst>
        </pc:spChg>
        <pc:spChg chg="add">
          <ac:chgData name="Robertson, R. John" userId="ed057738-3a97-47cf-a1f6-b5cb76aa56a9" providerId="ADAL" clId="{515F1986-EFA4-4D34-A17E-242C44BC60CC}" dt="2023-05-30T20:46:13.554" v="1386" actId="26606"/>
          <ac:spMkLst>
            <pc:docMk/>
            <pc:sldMk cId="348602117" sldId="287"/>
            <ac:spMk id="21" creationId="{35DB3719-6FDC-4E5D-891D-FF40B7300F64}"/>
          </ac:spMkLst>
        </pc:spChg>
        <pc:spChg chg="add">
          <ac:chgData name="Robertson, R. John" userId="ed057738-3a97-47cf-a1f6-b5cb76aa56a9" providerId="ADAL" clId="{515F1986-EFA4-4D34-A17E-242C44BC60CC}" dt="2023-05-30T20:46:13.554" v="1386" actId="26606"/>
          <ac:spMkLst>
            <pc:docMk/>
            <pc:sldMk cId="348602117" sldId="287"/>
            <ac:spMk id="23" creationId="{E0CBAC23-2E3F-4A90-BA59-F8299F6A5439}"/>
          </ac:spMkLst>
        </pc:spChg>
        <pc:graphicFrameChg chg="add mod">
          <ac:chgData name="Robertson, R. John" userId="ed057738-3a97-47cf-a1f6-b5cb76aa56a9" providerId="ADAL" clId="{515F1986-EFA4-4D34-A17E-242C44BC60CC}" dt="2023-05-30T20:46:13.554" v="1386" actId="26606"/>
          <ac:graphicFrameMkLst>
            <pc:docMk/>
            <pc:sldMk cId="348602117" sldId="287"/>
            <ac:graphicFrameMk id="16" creationId="{4C6EFEC9-5CA0-8737-4AD7-C70E1AD34FE6}"/>
          </ac:graphicFrameMkLst>
        </pc:graphicFrameChg>
      </pc:sldChg>
      <pc:sldChg chg="addSp delSp modSp mod setBg">
        <pc:chgData name="Robertson, R. John" userId="ed057738-3a97-47cf-a1f6-b5cb76aa56a9" providerId="ADAL" clId="{515F1986-EFA4-4D34-A17E-242C44BC60CC}" dt="2023-05-30T20:49:32.601" v="1400" actId="26606"/>
        <pc:sldMkLst>
          <pc:docMk/>
          <pc:sldMk cId="1118081836" sldId="288"/>
        </pc:sldMkLst>
        <pc:spChg chg="mod">
          <ac:chgData name="Robertson, R. John" userId="ed057738-3a97-47cf-a1f6-b5cb76aa56a9" providerId="ADAL" clId="{515F1986-EFA4-4D34-A17E-242C44BC60CC}" dt="2023-05-30T20:49:32.601" v="1400" actId="26606"/>
          <ac:spMkLst>
            <pc:docMk/>
            <pc:sldMk cId="1118081836" sldId="288"/>
            <ac:spMk id="2" creationId="{84196558-FE4D-022A-9CF6-DEB9010200C0}"/>
          </ac:spMkLst>
        </pc:spChg>
        <pc:spChg chg="mod">
          <ac:chgData name="Robertson, R. John" userId="ed057738-3a97-47cf-a1f6-b5cb76aa56a9" providerId="ADAL" clId="{515F1986-EFA4-4D34-A17E-242C44BC60CC}" dt="2023-05-30T20:49:32.601" v="1400" actId="26606"/>
          <ac:spMkLst>
            <pc:docMk/>
            <pc:sldMk cId="1118081836" sldId="288"/>
            <ac:spMk id="3" creationId="{9D76D005-BB61-2A33-B4BD-9A012375F39F}"/>
          </ac:spMkLst>
        </pc:spChg>
        <pc:spChg chg="mod">
          <ac:chgData name="Robertson, R. John" userId="ed057738-3a97-47cf-a1f6-b5cb76aa56a9" providerId="ADAL" clId="{515F1986-EFA4-4D34-A17E-242C44BC60CC}" dt="2023-05-30T20:49:32.601" v="1400" actId="26606"/>
          <ac:spMkLst>
            <pc:docMk/>
            <pc:sldMk cId="1118081836" sldId="288"/>
            <ac:spMk id="5" creationId="{9E853237-937F-92CB-E00F-C041E3C4AF3D}"/>
          </ac:spMkLst>
        </pc:spChg>
        <pc:spChg chg="add del">
          <ac:chgData name="Robertson, R. John" userId="ed057738-3a97-47cf-a1f6-b5cb76aa56a9" providerId="ADAL" clId="{515F1986-EFA4-4D34-A17E-242C44BC60CC}" dt="2023-05-30T20:49:21.115" v="1397" actId="26606"/>
          <ac:spMkLst>
            <pc:docMk/>
            <pc:sldMk cId="1118081836" sldId="288"/>
            <ac:spMk id="10" creationId="{56E9B3E6-E277-4D68-BA48-9CB43FFBD6E2}"/>
          </ac:spMkLst>
        </pc:spChg>
        <pc:spChg chg="add">
          <ac:chgData name="Robertson, R. John" userId="ed057738-3a97-47cf-a1f6-b5cb76aa56a9" providerId="ADAL" clId="{515F1986-EFA4-4D34-A17E-242C44BC60CC}" dt="2023-05-30T20:49:32.601" v="1400" actId="26606"/>
          <ac:spMkLst>
            <pc:docMk/>
            <pc:sldMk cId="1118081836" sldId="288"/>
            <ac:spMk id="16" creationId="{CBC4F608-B4B8-48C3-9572-C0F061B1CD99}"/>
          </ac:spMkLst>
        </pc:spChg>
        <pc:spChg chg="add del">
          <ac:chgData name="Robertson, R. John" userId="ed057738-3a97-47cf-a1f6-b5cb76aa56a9" providerId="ADAL" clId="{515F1986-EFA4-4D34-A17E-242C44BC60CC}" dt="2023-05-30T20:49:21.115" v="1397" actId="26606"/>
          <ac:spMkLst>
            <pc:docMk/>
            <pc:sldMk cId="1118081836" sldId="288"/>
            <ac:spMk id="17" creationId="{D5B0017B-2ECA-49AF-B397-DC140825DF8D}"/>
          </ac:spMkLst>
        </pc:spChg>
        <pc:spChg chg="add del">
          <ac:chgData name="Robertson, R. John" userId="ed057738-3a97-47cf-a1f6-b5cb76aa56a9" providerId="ADAL" clId="{515F1986-EFA4-4D34-A17E-242C44BC60CC}" dt="2023-05-30T20:49:32.589" v="1399" actId="26606"/>
          <ac:spMkLst>
            <pc:docMk/>
            <pc:sldMk cId="1118081836" sldId="288"/>
            <ac:spMk id="21" creationId="{8E84B073-7978-494F-BD69-3C15D2CBF8C9}"/>
          </ac:spMkLst>
        </pc:spChg>
        <pc:spChg chg="add del">
          <ac:chgData name="Robertson, R. John" userId="ed057738-3a97-47cf-a1f6-b5cb76aa56a9" providerId="ADAL" clId="{515F1986-EFA4-4D34-A17E-242C44BC60CC}" dt="2023-05-30T20:49:32.589" v="1399" actId="26606"/>
          <ac:spMkLst>
            <pc:docMk/>
            <pc:sldMk cId="1118081836" sldId="288"/>
            <ac:spMk id="22" creationId="{96B05946-1FC4-49B3-AAEC-C8854CA8A2F3}"/>
          </ac:spMkLst>
        </pc:spChg>
        <pc:spChg chg="add">
          <ac:chgData name="Robertson, R. John" userId="ed057738-3a97-47cf-a1f6-b5cb76aa56a9" providerId="ADAL" clId="{515F1986-EFA4-4D34-A17E-242C44BC60CC}" dt="2023-05-30T20:49:32.601" v="1400" actId="26606"/>
          <ac:spMkLst>
            <pc:docMk/>
            <pc:sldMk cId="1118081836" sldId="288"/>
            <ac:spMk id="24" creationId="{0DEDCC5D-8B8A-40DB-BE90-A3AA27C64A78}"/>
          </ac:spMkLst>
        </pc:spChg>
        <pc:grpChg chg="add del">
          <ac:chgData name="Robertson, R. John" userId="ed057738-3a97-47cf-a1f6-b5cb76aa56a9" providerId="ADAL" clId="{515F1986-EFA4-4D34-A17E-242C44BC60CC}" dt="2023-05-30T20:49:21.115" v="1397" actId="26606"/>
          <ac:grpSpMkLst>
            <pc:docMk/>
            <pc:sldMk cId="1118081836" sldId="288"/>
            <ac:grpSpMk id="12" creationId="{AE1C45F0-260A-458C-96ED-C1F6D2151219}"/>
          </ac:grpSpMkLst>
        </pc:grpChg>
        <pc:grpChg chg="add">
          <ac:chgData name="Robertson, R. John" userId="ed057738-3a97-47cf-a1f6-b5cb76aa56a9" providerId="ADAL" clId="{515F1986-EFA4-4D34-A17E-242C44BC60CC}" dt="2023-05-30T20:49:32.601" v="1400" actId="26606"/>
          <ac:grpSpMkLst>
            <pc:docMk/>
            <pc:sldMk cId="1118081836" sldId="288"/>
            <ac:grpSpMk id="25" creationId="{65167ED7-6315-43AB-B1B6-C326D5FD8F84}"/>
          </ac:grpSpMkLst>
        </pc:grpChg>
        <pc:cxnChg chg="add del">
          <ac:chgData name="Robertson, R. John" userId="ed057738-3a97-47cf-a1f6-b5cb76aa56a9" providerId="ADAL" clId="{515F1986-EFA4-4D34-A17E-242C44BC60CC}" dt="2023-05-30T20:49:21.115" v="1397" actId="26606"/>
          <ac:cxnSpMkLst>
            <pc:docMk/>
            <pc:sldMk cId="1118081836" sldId="288"/>
            <ac:cxnSpMk id="19" creationId="{6CF1BAF6-AD41-4082-B212-8A1F9A2E8779}"/>
          </ac:cxnSpMkLst>
        </pc:cxnChg>
      </pc:sldChg>
      <pc:sldChg chg="addSp delSp modSp mod setBg">
        <pc:chgData name="Robertson, R. John" userId="ed057738-3a97-47cf-a1f6-b5cb76aa56a9" providerId="ADAL" clId="{515F1986-EFA4-4D34-A17E-242C44BC60CC}" dt="2023-05-30T20:49:00.776" v="1395" actId="26606"/>
        <pc:sldMkLst>
          <pc:docMk/>
          <pc:sldMk cId="696326678" sldId="289"/>
        </pc:sldMkLst>
        <pc:spChg chg="mod">
          <ac:chgData name="Robertson, R. John" userId="ed057738-3a97-47cf-a1f6-b5cb76aa56a9" providerId="ADAL" clId="{515F1986-EFA4-4D34-A17E-242C44BC60CC}" dt="2023-05-30T20:49:00.776" v="1395" actId="26606"/>
          <ac:spMkLst>
            <pc:docMk/>
            <pc:sldMk cId="696326678" sldId="289"/>
            <ac:spMk id="2" creationId="{C69699BA-CC23-078B-5B93-5C9F5C07B708}"/>
          </ac:spMkLst>
        </pc:spChg>
        <pc:spChg chg="mod">
          <ac:chgData name="Robertson, R. John" userId="ed057738-3a97-47cf-a1f6-b5cb76aa56a9" providerId="ADAL" clId="{515F1986-EFA4-4D34-A17E-242C44BC60CC}" dt="2023-05-30T20:49:00.776" v="1395" actId="26606"/>
          <ac:spMkLst>
            <pc:docMk/>
            <pc:sldMk cId="696326678" sldId="289"/>
            <ac:spMk id="3" creationId="{EC11BA03-23C2-BCBA-8084-B236FEF88D10}"/>
          </ac:spMkLst>
        </pc:spChg>
        <pc:spChg chg="add del">
          <ac:chgData name="Robertson, R. John" userId="ed057738-3a97-47cf-a1f6-b5cb76aa56a9" providerId="ADAL" clId="{515F1986-EFA4-4D34-A17E-242C44BC60CC}" dt="2023-05-30T20:49:00.776" v="1395" actId="26606"/>
          <ac:spMkLst>
            <pc:docMk/>
            <pc:sldMk cId="696326678" sldId="289"/>
            <ac:spMk id="9" creationId="{F944E337-3E5D-4A1F-A5A1-2057F25B8A7B}"/>
          </ac:spMkLst>
        </pc:spChg>
        <pc:spChg chg="add del">
          <ac:chgData name="Robertson, R. John" userId="ed057738-3a97-47cf-a1f6-b5cb76aa56a9" providerId="ADAL" clId="{515F1986-EFA4-4D34-A17E-242C44BC60CC}" dt="2023-05-30T20:49:00.776" v="1395" actId="26606"/>
          <ac:spMkLst>
            <pc:docMk/>
            <pc:sldMk cId="696326678" sldId="289"/>
            <ac:spMk id="11" creationId="{4DA50D69-7CF7-4844-B844-A2B821C77F24}"/>
          </ac:spMkLst>
        </pc:spChg>
        <pc:spChg chg="add del">
          <ac:chgData name="Robertson, R. John" userId="ed057738-3a97-47cf-a1f6-b5cb76aa56a9" providerId="ADAL" clId="{515F1986-EFA4-4D34-A17E-242C44BC60CC}" dt="2023-05-30T20:49:00.770" v="1394" actId="26606"/>
          <ac:spMkLst>
            <pc:docMk/>
            <pc:sldMk cId="696326678" sldId="289"/>
            <ac:spMk id="16" creationId="{2B97F24A-32CE-4C1C-A50D-3016B394DCFB}"/>
          </ac:spMkLst>
        </pc:spChg>
        <pc:spChg chg="add del">
          <ac:chgData name="Robertson, R. John" userId="ed057738-3a97-47cf-a1f6-b5cb76aa56a9" providerId="ADAL" clId="{515F1986-EFA4-4D34-A17E-242C44BC60CC}" dt="2023-05-30T20:49:00.770" v="1394" actId="26606"/>
          <ac:spMkLst>
            <pc:docMk/>
            <pc:sldMk cId="696326678" sldId="289"/>
            <ac:spMk id="18" creationId="{CD8B4F24-440B-49E9-B85D-733523DC064B}"/>
          </ac:spMkLst>
        </pc:spChg>
        <pc:spChg chg="add">
          <ac:chgData name="Robertson, R. John" userId="ed057738-3a97-47cf-a1f6-b5cb76aa56a9" providerId="ADAL" clId="{515F1986-EFA4-4D34-A17E-242C44BC60CC}" dt="2023-05-30T20:49:00.776" v="1395" actId="26606"/>
          <ac:spMkLst>
            <pc:docMk/>
            <pc:sldMk cId="696326678" sldId="289"/>
            <ac:spMk id="20" creationId="{F13C74B1-5B17-4795-BED0-7140497B445A}"/>
          </ac:spMkLst>
        </pc:spChg>
        <pc:spChg chg="add">
          <ac:chgData name="Robertson, R. John" userId="ed057738-3a97-47cf-a1f6-b5cb76aa56a9" providerId="ADAL" clId="{515F1986-EFA4-4D34-A17E-242C44BC60CC}" dt="2023-05-30T20:49:00.776" v="1395" actId="26606"/>
          <ac:spMkLst>
            <pc:docMk/>
            <pc:sldMk cId="696326678" sldId="289"/>
            <ac:spMk id="21" creationId="{D4974D33-8DC5-464E-8C6D-BE58F0669C17}"/>
          </ac:spMkLst>
        </pc:spChg>
        <pc:picChg chg="add mod ord">
          <ac:chgData name="Robertson, R. John" userId="ed057738-3a97-47cf-a1f6-b5cb76aa56a9" providerId="ADAL" clId="{515F1986-EFA4-4D34-A17E-242C44BC60CC}" dt="2023-05-30T20:49:00.776" v="1395" actId="26606"/>
          <ac:picMkLst>
            <pc:docMk/>
            <pc:sldMk cId="696326678" sldId="289"/>
            <ac:picMk id="5" creationId="{8E746CCD-2230-01F1-224E-86F3C22F4544}"/>
          </ac:picMkLst>
        </pc:picChg>
      </pc:sldChg>
      <pc:sldChg chg="addSp delSp modSp new mod setBg">
        <pc:chgData name="Robertson, R. John" userId="ed057738-3a97-47cf-a1f6-b5cb76aa56a9" providerId="ADAL" clId="{515F1986-EFA4-4D34-A17E-242C44BC60CC}" dt="2023-05-30T21:09:03.157" v="1784" actId="478"/>
        <pc:sldMkLst>
          <pc:docMk/>
          <pc:sldMk cId="3031849559" sldId="290"/>
        </pc:sldMkLst>
        <pc:spChg chg="mod">
          <ac:chgData name="Robertson, R. John" userId="ed057738-3a97-47cf-a1f6-b5cb76aa56a9" providerId="ADAL" clId="{515F1986-EFA4-4D34-A17E-242C44BC60CC}" dt="2023-05-30T21:08:52.605" v="1783" actId="26606"/>
          <ac:spMkLst>
            <pc:docMk/>
            <pc:sldMk cId="3031849559" sldId="290"/>
            <ac:spMk id="2" creationId="{81B4FCC6-7E30-E73D-462C-466CB6696F65}"/>
          </ac:spMkLst>
        </pc:spChg>
        <pc:spChg chg="del">
          <ac:chgData name="Robertson, R. John" userId="ed057738-3a97-47cf-a1f6-b5cb76aa56a9" providerId="ADAL" clId="{515F1986-EFA4-4D34-A17E-242C44BC60CC}" dt="2023-05-30T21:08:30.110" v="1778"/>
          <ac:spMkLst>
            <pc:docMk/>
            <pc:sldMk cId="3031849559" sldId="290"/>
            <ac:spMk id="3" creationId="{98B4C1BE-1166-9714-98DE-3D77095D9D1C}"/>
          </ac:spMkLst>
        </pc:spChg>
        <pc:spChg chg="add mod">
          <ac:chgData name="Robertson, R. John" userId="ed057738-3a97-47cf-a1f6-b5cb76aa56a9" providerId="ADAL" clId="{515F1986-EFA4-4D34-A17E-242C44BC60CC}" dt="2023-05-30T21:09:03.157" v="1784" actId="478"/>
          <ac:spMkLst>
            <pc:docMk/>
            <pc:sldMk cId="3031849559" sldId="290"/>
            <ac:spMk id="6" creationId="{AFDCD8A4-DD37-A952-2493-F2A676976BC1}"/>
          </ac:spMkLst>
        </pc:spChg>
        <pc:spChg chg="add">
          <ac:chgData name="Robertson, R. John" userId="ed057738-3a97-47cf-a1f6-b5cb76aa56a9" providerId="ADAL" clId="{515F1986-EFA4-4D34-A17E-242C44BC60CC}" dt="2023-05-30T21:08:52.605" v="1783" actId="26606"/>
          <ac:spMkLst>
            <pc:docMk/>
            <pc:sldMk cId="3031849559" sldId="290"/>
            <ac:spMk id="9" creationId="{35DB3719-6FDC-4E5D-891D-FF40B7300F64}"/>
          </ac:spMkLst>
        </pc:spChg>
        <pc:spChg chg="add">
          <ac:chgData name="Robertson, R. John" userId="ed057738-3a97-47cf-a1f6-b5cb76aa56a9" providerId="ADAL" clId="{515F1986-EFA4-4D34-A17E-242C44BC60CC}" dt="2023-05-30T21:08:52.605" v="1783" actId="26606"/>
          <ac:spMkLst>
            <pc:docMk/>
            <pc:sldMk cId="3031849559" sldId="290"/>
            <ac:spMk id="11" creationId="{E0CBAC23-2E3F-4A90-BA59-F8299F6A5439}"/>
          </ac:spMkLst>
        </pc:spChg>
        <pc:graphicFrameChg chg="add del mod">
          <ac:chgData name="Robertson, R. John" userId="ed057738-3a97-47cf-a1f6-b5cb76aa56a9" providerId="ADAL" clId="{515F1986-EFA4-4D34-A17E-242C44BC60CC}" dt="2023-05-30T21:09:03.157" v="1784" actId="478"/>
          <ac:graphicFrameMkLst>
            <pc:docMk/>
            <pc:sldMk cId="3031849559" sldId="290"/>
            <ac:graphicFrameMk id="4" creationId="{DCA80E6D-8364-EC35-74E5-7234B7A8C095}"/>
          </ac:graphicFrameMkLst>
        </pc:graphicFrameChg>
      </pc:sldChg>
      <pc:sldChg chg="addSp delSp modSp new mod setBg">
        <pc:chgData name="Robertson, R. John" userId="ed057738-3a97-47cf-a1f6-b5cb76aa56a9" providerId="ADAL" clId="{515F1986-EFA4-4D34-A17E-242C44BC60CC}" dt="2023-05-30T21:09:06.233" v="1785" actId="478"/>
        <pc:sldMkLst>
          <pc:docMk/>
          <pc:sldMk cId="3671637904" sldId="291"/>
        </pc:sldMkLst>
        <pc:spChg chg="mod">
          <ac:chgData name="Robertson, R. John" userId="ed057738-3a97-47cf-a1f6-b5cb76aa56a9" providerId="ADAL" clId="{515F1986-EFA4-4D34-A17E-242C44BC60CC}" dt="2023-05-30T21:08:46.959" v="1781" actId="26606"/>
          <ac:spMkLst>
            <pc:docMk/>
            <pc:sldMk cId="3671637904" sldId="291"/>
            <ac:spMk id="2" creationId="{DC12F3C9-4E5B-CC85-6FA7-E7C4DBB95BB9}"/>
          </ac:spMkLst>
        </pc:spChg>
        <pc:spChg chg="del">
          <ac:chgData name="Robertson, R. John" userId="ed057738-3a97-47cf-a1f6-b5cb76aa56a9" providerId="ADAL" clId="{515F1986-EFA4-4D34-A17E-242C44BC60CC}" dt="2023-05-30T21:08:32.325" v="1779"/>
          <ac:spMkLst>
            <pc:docMk/>
            <pc:sldMk cId="3671637904" sldId="291"/>
            <ac:spMk id="3" creationId="{7058E94A-AB67-4394-8997-DBF803AC4F3E}"/>
          </ac:spMkLst>
        </pc:spChg>
        <pc:spChg chg="add mod">
          <ac:chgData name="Robertson, R. John" userId="ed057738-3a97-47cf-a1f6-b5cb76aa56a9" providerId="ADAL" clId="{515F1986-EFA4-4D34-A17E-242C44BC60CC}" dt="2023-05-30T21:09:06.233" v="1785" actId="478"/>
          <ac:spMkLst>
            <pc:docMk/>
            <pc:sldMk cId="3671637904" sldId="291"/>
            <ac:spMk id="6" creationId="{DC439E02-4AA8-A582-EBEA-436271A605B0}"/>
          </ac:spMkLst>
        </pc:spChg>
        <pc:spChg chg="add">
          <ac:chgData name="Robertson, R. John" userId="ed057738-3a97-47cf-a1f6-b5cb76aa56a9" providerId="ADAL" clId="{515F1986-EFA4-4D34-A17E-242C44BC60CC}" dt="2023-05-30T21:08:46.959" v="1781" actId="26606"/>
          <ac:spMkLst>
            <pc:docMk/>
            <pc:sldMk cId="3671637904" sldId="291"/>
            <ac:spMk id="9" creationId="{35DB3719-6FDC-4E5D-891D-FF40B7300F64}"/>
          </ac:spMkLst>
        </pc:spChg>
        <pc:spChg chg="add">
          <ac:chgData name="Robertson, R. John" userId="ed057738-3a97-47cf-a1f6-b5cb76aa56a9" providerId="ADAL" clId="{515F1986-EFA4-4D34-A17E-242C44BC60CC}" dt="2023-05-30T21:08:46.959" v="1781" actId="26606"/>
          <ac:spMkLst>
            <pc:docMk/>
            <pc:sldMk cId="3671637904" sldId="291"/>
            <ac:spMk id="11" creationId="{E0CBAC23-2E3F-4A90-BA59-F8299F6A5439}"/>
          </ac:spMkLst>
        </pc:spChg>
        <pc:graphicFrameChg chg="add del mod">
          <ac:chgData name="Robertson, R. John" userId="ed057738-3a97-47cf-a1f6-b5cb76aa56a9" providerId="ADAL" clId="{515F1986-EFA4-4D34-A17E-242C44BC60CC}" dt="2023-05-30T21:09:06.233" v="1785" actId="478"/>
          <ac:graphicFrameMkLst>
            <pc:docMk/>
            <pc:sldMk cId="3671637904" sldId="291"/>
            <ac:graphicFrameMk id="4" creationId="{7DFA9247-7900-D558-29B2-42343B73DE88}"/>
          </ac:graphicFrameMkLst>
        </pc:graphicFrameChg>
      </pc:sldChg>
      <pc:sldChg chg="addSp delSp modSp new mod setBg">
        <pc:chgData name="Robertson, R. John" userId="ed057738-3a97-47cf-a1f6-b5cb76aa56a9" providerId="ADAL" clId="{515F1986-EFA4-4D34-A17E-242C44BC60CC}" dt="2023-05-30T21:09:10.050" v="1787" actId="478"/>
        <pc:sldMkLst>
          <pc:docMk/>
          <pc:sldMk cId="2629727145" sldId="292"/>
        </pc:sldMkLst>
        <pc:spChg chg="mod">
          <ac:chgData name="Robertson, R. John" userId="ed057738-3a97-47cf-a1f6-b5cb76aa56a9" providerId="ADAL" clId="{515F1986-EFA4-4D34-A17E-242C44BC60CC}" dt="2023-05-30T21:08:49.915" v="1782" actId="26606"/>
          <ac:spMkLst>
            <pc:docMk/>
            <pc:sldMk cId="2629727145" sldId="292"/>
            <ac:spMk id="2" creationId="{EF35CCE1-1108-BB7E-C819-876F246F849C}"/>
          </ac:spMkLst>
        </pc:spChg>
        <pc:spChg chg="del">
          <ac:chgData name="Robertson, R. John" userId="ed057738-3a97-47cf-a1f6-b5cb76aa56a9" providerId="ADAL" clId="{515F1986-EFA4-4D34-A17E-242C44BC60CC}" dt="2023-05-30T21:08:34.801" v="1780"/>
          <ac:spMkLst>
            <pc:docMk/>
            <pc:sldMk cId="2629727145" sldId="292"/>
            <ac:spMk id="3" creationId="{7171F08E-11DE-7D30-5F38-67178B216E0C}"/>
          </ac:spMkLst>
        </pc:spChg>
        <pc:spChg chg="add mod">
          <ac:chgData name="Robertson, R. John" userId="ed057738-3a97-47cf-a1f6-b5cb76aa56a9" providerId="ADAL" clId="{515F1986-EFA4-4D34-A17E-242C44BC60CC}" dt="2023-05-30T21:09:10.050" v="1787" actId="478"/>
          <ac:spMkLst>
            <pc:docMk/>
            <pc:sldMk cId="2629727145" sldId="292"/>
            <ac:spMk id="6" creationId="{6A328C42-BA7F-00F4-3B62-EAABE92346E4}"/>
          </ac:spMkLst>
        </pc:spChg>
        <pc:spChg chg="add">
          <ac:chgData name="Robertson, R. John" userId="ed057738-3a97-47cf-a1f6-b5cb76aa56a9" providerId="ADAL" clId="{515F1986-EFA4-4D34-A17E-242C44BC60CC}" dt="2023-05-30T21:08:49.915" v="1782" actId="26606"/>
          <ac:spMkLst>
            <pc:docMk/>
            <pc:sldMk cId="2629727145" sldId="292"/>
            <ac:spMk id="9" creationId="{35DB3719-6FDC-4E5D-891D-FF40B7300F64}"/>
          </ac:spMkLst>
        </pc:spChg>
        <pc:spChg chg="add">
          <ac:chgData name="Robertson, R. John" userId="ed057738-3a97-47cf-a1f6-b5cb76aa56a9" providerId="ADAL" clId="{515F1986-EFA4-4D34-A17E-242C44BC60CC}" dt="2023-05-30T21:08:49.915" v="1782" actId="26606"/>
          <ac:spMkLst>
            <pc:docMk/>
            <pc:sldMk cId="2629727145" sldId="292"/>
            <ac:spMk id="11" creationId="{E0CBAC23-2E3F-4A90-BA59-F8299F6A5439}"/>
          </ac:spMkLst>
        </pc:spChg>
        <pc:graphicFrameChg chg="add del mod">
          <ac:chgData name="Robertson, R. John" userId="ed057738-3a97-47cf-a1f6-b5cb76aa56a9" providerId="ADAL" clId="{515F1986-EFA4-4D34-A17E-242C44BC60CC}" dt="2023-05-30T21:09:10.050" v="1787" actId="478"/>
          <ac:graphicFrameMkLst>
            <pc:docMk/>
            <pc:sldMk cId="2629727145" sldId="292"/>
            <ac:graphicFrameMk id="4" creationId="{DBEC592E-5609-C39B-DE2E-F13AA486EC35}"/>
          </ac:graphicFrameMkLst>
        </pc:graphicFrameChg>
      </pc:sldChg>
    </pc:docChg>
  </pc:docChgLst>
  <pc:docChgLst>
    <pc:chgData name="Fry, Carrie" userId="S::cfry@spu.edu::ed2cc7de-5301-4058-941c-4e9ba63132f3" providerId="AD" clId="Web-{426FF1B8-960D-F687-9C93-F3497C892C9C}"/>
    <pc:docChg chg="addSld modSld">
      <pc:chgData name="Fry, Carrie" userId="S::cfry@spu.edu::ed2cc7de-5301-4058-941c-4e9ba63132f3" providerId="AD" clId="Web-{426FF1B8-960D-F687-9C93-F3497C892C9C}" dt="2023-05-05T19:12:32.778" v="177" actId="20577"/>
      <pc:docMkLst>
        <pc:docMk/>
      </pc:docMkLst>
      <pc:sldChg chg="modSp new">
        <pc:chgData name="Fry, Carrie" userId="S::cfry@spu.edu::ed2cc7de-5301-4058-941c-4e9ba63132f3" providerId="AD" clId="Web-{426FF1B8-960D-F687-9C93-F3497C892C9C}" dt="2023-05-05T19:12:32.778" v="177" actId="20577"/>
        <pc:sldMkLst>
          <pc:docMk/>
          <pc:sldMk cId="2333549234" sldId="278"/>
        </pc:sldMkLst>
        <pc:spChg chg="mod">
          <ac:chgData name="Fry, Carrie" userId="S::cfry@spu.edu::ed2cc7de-5301-4058-941c-4e9ba63132f3" providerId="AD" clId="Web-{426FF1B8-960D-F687-9C93-F3497C892C9C}" dt="2023-05-05T19:08:43.742" v="22" actId="20577"/>
          <ac:spMkLst>
            <pc:docMk/>
            <pc:sldMk cId="2333549234" sldId="278"/>
            <ac:spMk id="2" creationId="{1D4F8D0F-7B14-16CE-6FE5-B9D1626A5E8A}"/>
          </ac:spMkLst>
        </pc:spChg>
        <pc:spChg chg="mod">
          <ac:chgData name="Fry, Carrie" userId="S::cfry@spu.edu::ed2cc7de-5301-4058-941c-4e9ba63132f3" providerId="AD" clId="Web-{426FF1B8-960D-F687-9C93-F3497C892C9C}" dt="2023-05-05T19:12:32.778" v="177" actId="20577"/>
          <ac:spMkLst>
            <pc:docMk/>
            <pc:sldMk cId="2333549234" sldId="278"/>
            <ac:spMk id="3" creationId="{8ED603E0-99FA-68AA-AAEB-4E0B15EFC5E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Publication Date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1995-1999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72BE-4D28-B273-99AFA2B67B28}"/>
            </c:ext>
          </c:extLst>
        </c:ser>
        <c:ser>
          <c:idx val="1"/>
          <c:order val="1"/>
          <c:tx>
            <c:strRef>
              <c:f>Sheet1!$C$1</c:f>
              <c:strCache>
                <c:ptCount val="1"/>
                <c:pt idx="0">
                  <c:v>2000-2005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72BE-4D28-B273-99AFA2B67B28}"/>
            </c:ext>
          </c:extLst>
        </c:ser>
        <c:ser>
          <c:idx val="2"/>
          <c:order val="2"/>
          <c:tx>
            <c:strRef>
              <c:f>Sheet1!$D$1</c:f>
              <c:strCache>
                <c:ptCount val="1"/>
                <c:pt idx="0">
                  <c:v>2006-2009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c:v>
                </c:pt>
              </c:numCache>
            </c:numRef>
          </c:val>
          <c:extLst>
            <c:ext xmlns:c16="http://schemas.microsoft.com/office/drawing/2014/chart" uri="{C3380CC4-5D6E-409C-BE32-E72D297353CC}">
              <c16:uniqueId val="{00000002-72BE-4D28-B273-99AFA2B67B28}"/>
            </c:ext>
          </c:extLst>
        </c:ser>
        <c:ser>
          <c:idx val="3"/>
          <c:order val="3"/>
          <c:tx>
            <c:strRef>
              <c:f>Sheet1!$E$1</c:f>
              <c:strCache>
                <c:ptCount val="1"/>
                <c:pt idx="0">
                  <c:v>2010-2012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3</c:v>
                </c:pt>
              </c:numCache>
            </c:numRef>
          </c:val>
          <c:extLst>
            <c:ext xmlns:c16="http://schemas.microsoft.com/office/drawing/2014/chart" uri="{C3380CC4-5D6E-409C-BE32-E72D297353CC}">
              <c16:uniqueId val="{00000003-72BE-4D28-B273-99AFA2B67B28}"/>
            </c:ext>
          </c:extLst>
        </c:ser>
        <c:ser>
          <c:idx val="4"/>
          <c:order val="4"/>
          <c:tx>
            <c:strRef>
              <c:f>Sheet1!$F$1</c:f>
              <c:strCache>
                <c:ptCount val="1"/>
                <c:pt idx="0">
                  <c:v>2013-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0</c:v>
                </c:pt>
              </c:numCache>
            </c:numRef>
          </c:val>
          <c:extLst>
            <c:ext xmlns:c16="http://schemas.microsoft.com/office/drawing/2014/chart" uri="{C3380CC4-5D6E-409C-BE32-E72D297353CC}">
              <c16:uniqueId val="{00000004-72BE-4D28-B273-99AFA2B67B28}"/>
            </c:ext>
          </c:extLst>
        </c:ser>
        <c:dLbls>
          <c:dLblPos val="outEnd"/>
          <c:showLegendKey val="0"/>
          <c:showVal val="1"/>
          <c:showCatName val="0"/>
          <c:showSerName val="0"/>
          <c:showPercent val="0"/>
          <c:showBubbleSize val="0"/>
        </c:dLbls>
        <c:gapWidth val="219"/>
        <c:overlap val="-27"/>
        <c:axId val="75293120"/>
        <c:axId val="75293600"/>
      </c:barChart>
      <c:catAx>
        <c:axId val="752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293600"/>
        <c:crosses val="autoZero"/>
        <c:auto val="1"/>
        <c:lblAlgn val="ctr"/>
        <c:lblOffset val="100"/>
        <c:noMultiLvlLbl val="0"/>
      </c:catAx>
      <c:valAx>
        <c:axId val="7529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29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567A9-B12F-4EE0-A38A-9DF6B13E156F}"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2CCD8-2EF0-43D4-BEC5-8C989E178C56}" type="slidenum">
              <a:rPr lang="en-US" smtClean="0"/>
              <a:t>‹#›</a:t>
            </a:fld>
            <a:endParaRPr lang="en-US"/>
          </a:p>
        </p:txBody>
      </p:sp>
    </p:spTree>
    <p:extLst>
      <p:ext uri="{BB962C8B-B14F-4D97-AF65-F5344CB8AC3E}">
        <p14:creationId xmlns:p14="http://schemas.microsoft.com/office/powerpoint/2010/main" val="88024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Berners-Lee, T., </a:t>
            </a:r>
            <a:r>
              <a:rPr lang="en-US" b="0" i="0" dirty="0" err="1">
                <a:solidFill>
                  <a:srgbClr val="222222"/>
                </a:solidFill>
                <a:effectLst/>
                <a:latin typeface="Arial" panose="020B0604020202020204" pitchFamily="34" charset="0"/>
              </a:rPr>
              <a:t>Hendler</a:t>
            </a:r>
            <a:r>
              <a:rPr lang="en-US" b="0" i="0" dirty="0">
                <a:solidFill>
                  <a:srgbClr val="222222"/>
                </a:solidFill>
                <a:effectLst/>
                <a:latin typeface="Arial" panose="020B0604020202020204" pitchFamily="34" charset="0"/>
              </a:rPr>
              <a:t>, J., &amp; </a:t>
            </a:r>
            <a:r>
              <a:rPr lang="en-US" b="0" i="0" dirty="0" err="1">
                <a:solidFill>
                  <a:srgbClr val="222222"/>
                </a:solidFill>
                <a:effectLst/>
                <a:latin typeface="Arial" panose="020B0604020202020204" pitchFamily="34" charset="0"/>
              </a:rPr>
              <a:t>Lassila</a:t>
            </a:r>
            <a:r>
              <a:rPr lang="en-US" b="0" i="0" dirty="0">
                <a:solidFill>
                  <a:srgbClr val="222222"/>
                </a:solidFill>
                <a:effectLst/>
                <a:latin typeface="Arial" panose="020B0604020202020204" pitchFamily="34" charset="0"/>
              </a:rPr>
              <a:t>, O. (2001). The semantic web. </a:t>
            </a:r>
            <a:r>
              <a:rPr lang="en-US" b="0" i="1" dirty="0">
                <a:solidFill>
                  <a:srgbClr val="222222"/>
                </a:solidFill>
                <a:effectLst/>
                <a:latin typeface="Arial" panose="020B0604020202020204" pitchFamily="34" charset="0"/>
              </a:rPr>
              <a:t>Scientific American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284</a:t>
            </a:r>
            <a:r>
              <a:rPr lang="en-US" b="0" i="0" dirty="0">
                <a:solidFill>
                  <a:srgbClr val="222222"/>
                </a:solidFill>
                <a:effectLst/>
                <a:latin typeface="Arial" panose="020B0604020202020204" pitchFamily="34" charset="0"/>
              </a:rPr>
              <a:t>(5), 34-43. https://www.jstor.org/stable/pdf/26059207.pdf (elided text: ...</a:t>
            </a:r>
            <a:r>
              <a:rPr lang="en-US" dirty="0"/>
              <a:t>is not a separate Web but an extension of the current…)</a:t>
            </a:r>
          </a:p>
          <a:p>
            <a:r>
              <a:rPr lang="en-US" dirty="0"/>
              <a:t>By Denny - Own work, CC0, https://commons.wikimedia.org/w/index.php?curid=38335508</a:t>
            </a:r>
          </a:p>
        </p:txBody>
      </p:sp>
      <p:sp>
        <p:nvSpPr>
          <p:cNvPr id="4" name="Slide Number Placeholder 3"/>
          <p:cNvSpPr>
            <a:spLocks noGrp="1"/>
          </p:cNvSpPr>
          <p:nvPr>
            <p:ph type="sldNum" sz="quarter" idx="5"/>
          </p:nvPr>
        </p:nvSpPr>
        <p:spPr/>
        <p:txBody>
          <a:bodyPr/>
          <a:lstStyle/>
          <a:p>
            <a:fld id="{7DD2CCD8-2EF0-43D4-BEC5-8C989E178C56}" type="slidenum">
              <a:rPr lang="en-US" smtClean="0"/>
              <a:t>3</a:t>
            </a:fld>
            <a:endParaRPr lang="en-US"/>
          </a:p>
        </p:txBody>
      </p:sp>
    </p:spTree>
    <p:extLst>
      <p:ext uri="{BB962C8B-B14F-4D97-AF65-F5344CB8AC3E}">
        <p14:creationId xmlns:p14="http://schemas.microsoft.com/office/powerpoint/2010/main" val="17318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https://www.w3.org/RDF/Metalog/docs/sw-easy </a:t>
            </a:r>
          </a:p>
        </p:txBody>
      </p:sp>
      <p:sp>
        <p:nvSpPr>
          <p:cNvPr id="4" name="Slide Number Placeholder 3"/>
          <p:cNvSpPr>
            <a:spLocks noGrp="1"/>
          </p:cNvSpPr>
          <p:nvPr>
            <p:ph type="sldNum" sz="quarter" idx="5"/>
          </p:nvPr>
        </p:nvSpPr>
        <p:spPr/>
        <p:txBody>
          <a:bodyPr/>
          <a:lstStyle/>
          <a:p>
            <a:fld id="{7DD2CCD8-2EF0-43D4-BEC5-8C989E178C56}" type="slidenum">
              <a:rPr lang="en-US" smtClean="0"/>
              <a:t>4</a:t>
            </a:fld>
            <a:endParaRPr lang="en-US"/>
          </a:p>
        </p:txBody>
      </p:sp>
    </p:spTree>
    <p:extLst>
      <p:ext uri="{BB962C8B-B14F-4D97-AF65-F5344CB8AC3E}">
        <p14:creationId xmlns:p14="http://schemas.microsoft.com/office/powerpoint/2010/main" val="124099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https://writings.stephenwolfram.com/2023/02/what-is-chatgpt-doing-and-why-does-it-work/</a:t>
            </a:r>
          </a:p>
        </p:txBody>
      </p:sp>
      <p:sp>
        <p:nvSpPr>
          <p:cNvPr id="4" name="Slide Number Placeholder 3"/>
          <p:cNvSpPr>
            <a:spLocks noGrp="1"/>
          </p:cNvSpPr>
          <p:nvPr>
            <p:ph type="sldNum" sz="quarter" idx="5"/>
          </p:nvPr>
        </p:nvSpPr>
        <p:spPr/>
        <p:txBody>
          <a:bodyPr/>
          <a:lstStyle/>
          <a:p>
            <a:fld id="{7DD2CCD8-2EF0-43D4-BEC5-8C989E178C56}" type="slidenum">
              <a:rPr lang="en-US" smtClean="0"/>
              <a:t>5</a:t>
            </a:fld>
            <a:endParaRPr lang="en-US"/>
          </a:p>
        </p:txBody>
      </p:sp>
    </p:spTree>
    <p:extLst>
      <p:ext uri="{BB962C8B-B14F-4D97-AF65-F5344CB8AC3E}">
        <p14:creationId xmlns:p14="http://schemas.microsoft.com/office/powerpoint/2010/main" val="205531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https://writings.stephenwolfram.com/2023/02/what-is-chatgpt-doing-and-why-does-it-work/</a:t>
            </a:r>
          </a:p>
        </p:txBody>
      </p:sp>
      <p:sp>
        <p:nvSpPr>
          <p:cNvPr id="4" name="Slide Number Placeholder 3"/>
          <p:cNvSpPr>
            <a:spLocks noGrp="1"/>
          </p:cNvSpPr>
          <p:nvPr>
            <p:ph type="sldNum" sz="quarter" idx="5"/>
          </p:nvPr>
        </p:nvSpPr>
        <p:spPr/>
        <p:txBody>
          <a:bodyPr/>
          <a:lstStyle/>
          <a:p>
            <a:fld id="{7DD2CCD8-2EF0-43D4-BEC5-8C989E178C56}" type="slidenum">
              <a:rPr lang="en-US" smtClean="0"/>
              <a:t>6</a:t>
            </a:fld>
            <a:endParaRPr lang="en-US"/>
          </a:p>
        </p:txBody>
      </p:sp>
    </p:spTree>
    <p:extLst>
      <p:ext uri="{BB962C8B-B14F-4D97-AF65-F5344CB8AC3E}">
        <p14:creationId xmlns:p14="http://schemas.microsoft.com/office/powerpoint/2010/main" val="428217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BDB3-EB65-CBAF-4AFA-AAE8D05646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3FAE0-98E5-9AAC-242E-464F441B8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57401B-0CC0-FEBD-4EA9-74A299F6FD37}"/>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5" name="Footer Placeholder 4">
            <a:extLst>
              <a:ext uri="{FF2B5EF4-FFF2-40B4-BE49-F238E27FC236}">
                <a16:creationId xmlns:a16="http://schemas.microsoft.com/office/drawing/2014/main" id="{4F2C621F-9714-2E24-AF89-7A80E22CD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B074A-A435-D233-641F-55C31419A82B}"/>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98519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9147-9E30-D4D8-4F6E-C9EC3EE4D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9EB7E-F326-AC1D-28A2-6203D58A2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9554F-88CD-D8D9-4ED4-59E826A6AB6D}"/>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5" name="Footer Placeholder 4">
            <a:extLst>
              <a:ext uri="{FF2B5EF4-FFF2-40B4-BE49-F238E27FC236}">
                <a16:creationId xmlns:a16="http://schemas.microsoft.com/office/drawing/2014/main" id="{94944BCE-2F77-41D1-FB19-86E2CB9DA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F128E-0C43-77BA-08FC-79DFAAB7529A}"/>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385887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6D184-C950-A37A-1C62-1260D8F5B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9EBA3-2204-B639-21DD-A4C015D6B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DC9C0-E226-BD4F-264E-D40B7D17720E}"/>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5" name="Footer Placeholder 4">
            <a:extLst>
              <a:ext uri="{FF2B5EF4-FFF2-40B4-BE49-F238E27FC236}">
                <a16:creationId xmlns:a16="http://schemas.microsoft.com/office/drawing/2014/main" id="{3F3CDB9A-2D81-D9F5-A25C-4A9B9C964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91960-F9EC-7440-0044-295D7A6B755E}"/>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247035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B941-06A0-6D40-B710-F304A8800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2A7B1-F1F0-9C95-5E08-E214DAFFA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81B83-D580-157F-E901-E4B28318F044}"/>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5" name="Footer Placeholder 4">
            <a:extLst>
              <a:ext uri="{FF2B5EF4-FFF2-40B4-BE49-F238E27FC236}">
                <a16:creationId xmlns:a16="http://schemas.microsoft.com/office/drawing/2014/main" id="{319DA5FA-3273-732A-6389-060E0E147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BF995-FB95-112A-0120-9EDC2E4355D9}"/>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364959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77D6-1055-C0DD-5535-74A51AEACD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78A594-0638-9840-9E5F-AB0F29BCB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67DA4-9F23-0A9B-43F4-7424801EA302}"/>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5" name="Footer Placeholder 4">
            <a:extLst>
              <a:ext uri="{FF2B5EF4-FFF2-40B4-BE49-F238E27FC236}">
                <a16:creationId xmlns:a16="http://schemas.microsoft.com/office/drawing/2014/main" id="{75C208B6-4A2B-E59C-1050-C25B3313A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B8B33-D567-BEC8-82BB-899688A02410}"/>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419398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AD1A-EA0D-C060-54EB-D5DB06B18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8C267-67CB-00CD-80CB-20841D5C6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99F7-F8BA-AC5D-6433-074D194234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4558D-07CD-10E6-52AF-428F93C34B4D}"/>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6" name="Footer Placeholder 5">
            <a:extLst>
              <a:ext uri="{FF2B5EF4-FFF2-40B4-BE49-F238E27FC236}">
                <a16:creationId xmlns:a16="http://schemas.microsoft.com/office/drawing/2014/main" id="{25DBBFF9-C6A8-DBBD-4699-899346725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64DED-1FF4-68A3-7C66-EA39EDF9C700}"/>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69377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CC30-9CE3-DFBF-B744-B3FD04541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3E40E7-A0B3-8544-7D3D-6662B74C9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9EE2D-7818-EAB7-B78B-1E1661D11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FEB28-2A3B-CEA2-EB16-6865E3CAA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BFB266-A55C-A919-0A7B-14B254D3C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6C1FF-03B5-9A5D-98DA-BD4E006C5CA0}"/>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8" name="Footer Placeholder 7">
            <a:extLst>
              <a:ext uri="{FF2B5EF4-FFF2-40B4-BE49-F238E27FC236}">
                <a16:creationId xmlns:a16="http://schemas.microsoft.com/office/drawing/2014/main" id="{2D10445A-443C-63EE-235B-8F54501666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C46D4C-0FB4-914A-C427-6B6567078DA0}"/>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210388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E524-056B-33D1-44A7-ED89693D2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776883-D34D-2268-8863-54C737E80AC8}"/>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4" name="Footer Placeholder 3">
            <a:extLst>
              <a:ext uri="{FF2B5EF4-FFF2-40B4-BE49-F238E27FC236}">
                <a16:creationId xmlns:a16="http://schemas.microsoft.com/office/drawing/2014/main" id="{B3917195-FDCE-F2A5-DFAF-F46DBEB9D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B9091-3429-833F-8517-35551F78B3ED}"/>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142855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68517-95A9-6313-F03F-B197C0C8AD10}"/>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3" name="Footer Placeholder 2">
            <a:extLst>
              <a:ext uri="{FF2B5EF4-FFF2-40B4-BE49-F238E27FC236}">
                <a16:creationId xmlns:a16="http://schemas.microsoft.com/office/drawing/2014/main" id="{496A477B-9367-C8B7-6FED-8CA93E6858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5C8A64-B6CB-BD96-365B-FBF0012021BA}"/>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88684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2973-336A-C6F9-376A-B6664958E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C7978C-1970-9BAA-84C7-83496A25C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E7024D-E53C-539D-2E8A-ACA79B2A4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FD439-9AB3-570E-03F8-BB09E57EB541}"/>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6" name="Footer Placeholder 5">
            <a:extLst>
              <a:ext uri="{FF2B5EF4-FFF2-40B4-BE49-F238E27FC236}">
                <a16:creationId xmlns:a16="http://schemas.microsoft.com/office/drawing/2014/main" id="{03B672B4-333E-A15E-C7ED-5BD1B9982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0AEEC-1342-6EFE-308B-9F2628942EB7}"/>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217438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3F37-9616-7922-0765-347510347A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215646-F806-34BD-7BC3-F257E00C7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B6160E-60E0-AD09-F4DA-39BE037A3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FB087-7A89-4064-BED5-6B4C2E7F691C}"/>
              </a:ext>
            </a:extLst>
          </p:cNvPr>
          <p:cNvSpPr>
            <a:spLocks noGrp="1"/>
          </p:cNvSpPr>
          <p:nvPr>
            <p:ph type="dt" sz="half" idx="10"/>
          </p:nvPr>
        </p:nvSpPr>
        <p:spPr/>
        <p:txBody>
          <a:bodyPr/>
          <a:lstStyle/>
          <a:p>
            <a:fld id="{C8F8572E-6612-4303-87A1-959A70023024}" type="datetimeFigureOut">
              <a:rPr lang="en-US" smtClean="0"/>
              <a:t>6/2/2023</a:t>
            </a:fld>
            <a:endParaRPr lang="en-US"/>
          </a:p>
        </p:txBody>
      </p:sp>
      <p:sp>
        <p:nvSpPr>
          <p:cNvPr id="6" name="Footer Placeholder 5">
            <a:extLst>
              <a:ext uri="{FF2B5EF4-FFF2-40B4-BE49-F238E27FC236}">
                <a16:creationId xmlns:a16="http://schemas.microsoft.com/office/drawing/2014/main" id="{EFAAD51E-243F-E1D7-B996-D572E3256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D6F20-15D4-2470-8CD6-94E7D5D66FFA}"/>
              </a:ext>
            </a:extLst>
          </p:cNvPr>
          <p:cNvSpPr>
            <a:spLocks noGrp="1"/>
          </p:cNvSpPr>
          <p:nvPr>
            <p:ph type="sldNum" sz="quarter" idx="12"/>
          </p:nvPr>
        </p:nvSpPr>
        <p:spPr/>
        <p:txBody>
          <a:bodyPr/>
          <a:lstStyle/>
          <a:p>
            <a:fld id="{00D7F136-4AD8-40A4-AC77-F930899218DF}" type="slidenum">
              <a:rPr lang="en-US" smtClean="0"/>
              <a:t>‹#›</a:t>
            </a:fld>
            <a:endParaRPr lang="en-US"/>
          </a:p>
        </p:txBody>
      </p:sp>
    </p:spTree>
    <p:extLst>
      <p:ext uri="{BB962C8B-B14F-4D97-AF65-F5344CB8AC3E}">
        <p14:creationId xmlns:p14="http://schemas.microsoft.com/office/powerpoint/2010/main" val="104354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D2813-8837-87A8-95AA-F43A14F10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56815-0174-335E-6B4D-C11C6B6D8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37D7F-0D31-ABA6-F2FF-A5924A440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8572E-6612-4303-87A1-959A70023024}" type="datetimeFigureOut">
              <a:rPr lang="en-US" smtClean="0"/>
              <a:t>6/2/2023</a:t>
            </a:fld>
            <a:endParaRPr lang="en-US"/>
          </a:p>
        </p:txBody>
      </p:sp>
      <p:sp>
        <p:nvSpPr>
          <p:cNvPr id="5" name="Footer Placeholder 4">
            <a:extLst>
              <a:ext uri="{FF2B5EF4-FFF2-40B4-BE49-F238E27FC236}">
                <a16:creationId xmlns:a16="http://schemas.microsoft.com/office/drawing/2014/main" id="{65F9331E-B126-CBB2-FF9C-916FC866D6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D4FF6-AFD2-0C2E-3914-40BC6A284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7F136-4AD8-40A4-AC77-F930899218DF}" type="slidenum">
              <a:rPr lang="en-US" smtClean="0"/>
              <a:t>‹#›</a:t>
            </a:fld>
            <a:endParaRPr lang="en-US"/>
          </a:p>
        </p:txBody>
      </p:sp>
    </p:spTree>
    <p:extLst>
      <p:ext uri="{BB962C8B-B14F-4D97-AF65-F5344CB8AC3E}">
        <p14:creationId xmlns:p14="http://schemas.microsoft.com/office/powerpoint/2010/main" val="200352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cfry@spu.edu" TargetMode="External"/><Relationship Id="rId1" Type="http://schemas.openxmlformats.org/officeDocument/2006/relationships/slideLayout" Target="../slideLayouts/slideLayout2.xml"/><Relationship Id="rId5" Type="http://schemas.openxmlformats.org/officeDocument/2006/relationships/hyperlink" Target="mailto:rjr@spu.edu"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80/00330124.2023.2190373"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40A9AC-97E1-0E7D-5496-A121DEFC81D2}"/>
              </a:ext>
            </a:extLst>
          </p:cNvPr>
          <p:cNvSpPr>
            <a:spLocks noGrp="1"/>
          </p:cNvSpPr>
          <p:nvPr>
            <p:ph type="ctrTitle"/>
          </p:nvPr>
        </p:nvSpPr>
        <p:spPr>
          <a:xfrm>
            <a:off x="5297762" y="640080"/>
            <a:ext cx="6251110" cy="3566160"/>
          </a:xfrm>
        </p:spPr>
        <p:txBody>
          <a:bodyPr anchor="b">
            <a:normAutofit/>
          </a:bodyPr>
          <a:lstStyle/>
          <a:p>
            <a:pPr algn="l"/>
            <a:r>
              <a:rPr lang="en-US" sz="5400" b="1" i="0">
                <a:effectLst/>
                <a:latin typeface="Open Sans" panose="020B0606030504020204" pitchFamily="34" charset="0"/>
              </a:rPr>
              <a:t>Risks, Realities, and Ruminations on the Probabilistic Web</a:t>
            </a:r>
            <a:endParaRPr lang="en-US" sz="5400"/>
          </a:p>
        </p:txBody>
      </p:sp>
      <p:sp>
        <p:nvSpPr>
          <p:cNvPr id="3" name="Subtitle 2">
            <a:extLst>
              <a:ext uri="{FF2B5EF4-FFF2-40B4-BE49-F238E27FC236}">
                <a16:creationId xmlns:a16="http://schemas.microsoft.com/office/drawing/2014/main" id="{01FF50F1-360A-4A92-07DD-7D8094439E87}"/>
              </a:ext>
            </a:extLst>
          </p:cNvPr>
          <p:cNvSpPr>
            <a:spLocks noGrp="1"/>
          </p:cNvSpPr>
          <p:nvPr>
            <p:ph type="subTitle" idx="1"/>
          </p:nvPr>
        </p:nvSpPr>
        <p:spPr>
          <a:xfrm>
            <a:off x="5297760" y="4636008"/>
            <a:ext cx="6251111" cy="1572768"/>
          </a:xfrm>
        </p:spPr>
        <p:txBody>
          <a:bodyPr>
            <a:normAutofit/>
          </a:bodyPr>
          <a:lstStyle/>
          <a:p>
            <a:pPr algn="l"/>
            <a:r>
              <a:rPr lang="en-US"/>
              <a:t>Carrie Fry and R. John Robertson</a:t>
            </a:r>
          </a:p>
          <a:p>
            <a:pPr algn="l"/>
            <a:r>
              <a:rPr lang="en-US"/>
              <a:t>ETUG  June 2</a:t>
            </a:r>
            <a:r>
              <a:rPr lang="en-US" baseline="30000"/>
              <a:t>nd</a:t>
            </a:r>
            <a:r>
              <a:rPr lang="en-US"/>
              <a:t> 2023, Richmond B.C.</a:t>
            </a:r>
          </a:p>
        </p:txBody>
      </p:sp>
      <p:pic>
        <p:nvPicPr>
          <p:cNvPr id="30" name="Picture 4">
            <a:extLst>
              <a:ext uri="{FF2B5EF4-FFF2-40B4-BE49-F238E27FC236}">
                <a16:creationId xmlns:a16="http://schemas.microsoft.com/office/drawing/2014/main" id="{E5CE1684-511E-3186-DB9B-08463AD688CC}"/>
              </a:ext>
            </a:extLst>
          </p:cNvPr>
          <p:cNvPicPr>
            <a:picLocks noChangeAspect="1"/>
          </p:cNvPicPr>
          <p:nvPr/>
        </p:nvPicPr>
        <p:blipFill rotWithShape="1">
          <a:blip r:embed="rId2"/>
          <a:srcRect l="47237" r="104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8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rie requests: generate a bibliography of a dissertation on Basal Medabolic[sic] Rate of Lemurs&#10;Chat GPT-4 responds with a list of 17 references, 3 of which show in this image.">
            <a:extLst>
              <a:ext uri="{FF2B5EF4-FFF2-40B4-BE49-F238E27FC236}">
                <a16:creationId xmlns:a16="http://schemas.microsoft.com/office/drawing/2014/main" id="{CD1F6264-0291-7681-EAB6-836208DB6763}"/>
              </a:ext>
            </a:extLst>
          </p:cNvPr>
          <p:cNvPicPr>
            <a:picLocks noChangeAspect="1"/>
          </p:cNvPicPr>
          <p:nvPr/>
        </p:nvPicPr>
        <p:blipFill>
          <a:blip r:embed="rId2"/>
          <a:stretch>
            <a:fillRect/>
          </a:stretch>
        </p:blipFill>
        <p:spPr>
          <a:xfrm>
            <a:off x="643467" y="648208"/>
            <a:ext cx="10905066" cy="5561582"/>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A56051-F68F-888F-EB4B-210C83818DB7}"/>
              </a:ext>
            </a:extLst>
          </p:cNvPr>
          <p:cNvSpPr txBox="1"/>
          <p:nvPr/>
        </p:nvSpPr>
        <p:spPr>
          <a:xfrm>
            <a:off x="9207062" y="596996"/>
            <a:ext cx="2226958" cy="646331"/>
          </a:xfrm>
          <a:prstGeom prst="rect">
            <a:avLst/>
          </a:prstGeom>
          <a:noFill/>
        </p:spPr>
        <p:txBody>
          <a:bodyPr wrap="square" rtlCol="0">
            <a:spAutoFit/>
          </a:bodyPr>
          <a:lstStyle/>
          <a:p>
            <a:r>
              <a:rPr lang="en-US" dirty="0"/>
              <a:t>Request Made Friday, May 26, 2003</a:t>
            </a:r>
          </a:p>
        </p:txBody>
      </p:sp>
    </p:spTree>
    <p:extLst>
      <p:ext uri="{BB962C8B-B14F-4D97-AF65-F5344CB8AC3E}">
        <p14:creationId xmlns:p14="http://schemas.microsoft.com/office/powerpoint/2010/main" val="138415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C6870-4E44-B816-811C-B758D918AFDC}"/>
              </a:ext>
            </a:extLst>
          </p:cNvPr>
          <p:cNvSpPr>
            <a:spLocks noGrp="1"/>
          </p:cNvSpPr>
          <p:nvPr>
            <p:ph type="title"/>
          </p:nvPr>
        </p:nvSpPr>
        <p:spPr>
          <a:xfrm>
            <a:off x="5297762" y="329184"/>
            <a:ext cx="6251110" cy="1783080"/>
          </a:xfrm>
        </p:spPr>
        <p:txBody>
          <a:bodyPr anchor="b">
            <a:normAutofit/>
          </a:bodyPr>
          <a:lstStyle/>
          <a:p>
            <a:r>
              <a:rPr lang="en-US" sz="5400" dirty="0"/>
              <a:t>Analysis of Reference Lists</a:t>
            </a:r>
          </a:p>
        </p:txBody>
      </p:sp>
      <p:pic>
        <p:nvPicPr>
          <p:cNvPr id="5" name="Picture 4" descr="Colourful adhesive taps and pen on open notebook">
            <a:extLst>
              <a:ext uri="{FF2B5EF4-FFF2-40B4-BE49-F238E27FC236}">
                <a16:creationId xmlns:a16="http://schemas.microsoft.com/office/drawing/2014/main" id="{0B785E9B-D494-6CDB-A161-668EE660D520}"/>
              </a:ext>
            </a:extLst>
          </p:cNvPr>
          <p:cNvPicPr>
            <a:picLocks noChangeAspect="1"/>
          </p:cNvPicPr>
          <p:nvPr/>
        </p:nvPicPr>
        <p:blipFill rotWithShape="1">
          <a:blip r:embed="rId2"/>
          <a:srcRect l="406" r="5426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B7ED78-C056-6409-FD19-FA0C25660BE7}"/>
              </a:ext>
            </a:extLst>
          </p:cNvPr>
          <p:cNvSpPr>
            <a:spLocks noGrp="1"/>
          </p:cNvSpPr>
          <p:nvPr>
            <p:ph idx="1"/>
          </p:nvPr>
        </p:nvSpPr>
        <p:spPr>
          <a:xfrm>
            <a:off x="5297762" y="2706624"/>
            <a:ext cx="6251110" cy="3483864"/>
          </a:xfrm>
        </p:spPr>
        <p:txBody>
          <a:bodyPr>
            <a:normAutofit/>
          </a:bodyPr>
          <a:lstStyle/>
          <a:p>
            <a:r>
              <a:rPr lang="en-US" sz="2200" dirty="0"/>
              <a:t>My steps - searched:</a:t>
            </a:r>
          </a:p>
          <a:p>
            <a:pPr lvl="1"/>
            <a:r>
              <a:rPr lang="en-US" sz="2200" dirty="0"/>
              <a:t>Google Scholar for full reference</a:t>
            </a:r>
          </a:p>
          <a:p>
            <a:pPr lvl="1"/>
            <a:r>
              <a:rPr lang="en-US" sz="2200" dirty="0"/>
              <a:t>First two authors to see if they existed and were writing on the topic</a:t>
            </a:r>
          </a:p>
          <a:p>
            <a:pPr lvl="1"/>
            <a:r>
              <a:rPr lang="en-US" sz="2200" dirty="0"/>
              <a:t>Google Scholar for Title</a:t>
            </a:r>
          </a:p>
          <a:p>
            <a:pPr lvl="1"/>
            <a:r>
              <a:rPr lang="en-US" sz="2200" dirty="0"/>
              <a:t>Web to see if the journal exists</a:t>
            </a:r>
          </a:p>
          <a:p>
            <a:pPr lvl="1"/>
            <a:r>
              <a:rPr lang="en-US" sz="2200" dirty="0"/>
              <a:t>Journal website to see if the journal had a date/volume/issue match</a:t>
            </a:r>
          </a:p>
          <a:p>
            <a:pPr marL="0" indent="0">
              <a:buNone/>
            </a:pPr>
            <a:endParaRPr lang="en-US" sz="2200" dirty="0"/>
          </a:p>
        </p:txBody>
      </p:sp>
    </p:spTree>
    <p:extLst>
      <p:ext uri="{BB962C8B-B14F-4D97-AF65-F5344CB8AC3E}">
        <p14:creationId xmlns:p14="http://schemas.microsoft.com/office/powerpoint/2010/main" val="100909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699BA-CC23-078B-5B93-5C9F5C07B708}"/>
              </a:ext>
            </a:extLst>
          </p:cNvPr>
          <p:cNvSpPr>
            <a:spLocks noGrp="1"/>
          </p:cNvSpPr>
          <p:nvPr>
            <p:ph type="title"/>
          </p:nvPr>
        </p:nvSpPr>
        <p:spPr>
          <a:xfrm>
            <a:off x="640080" y="325369"/>
            <a:ext cx="4368602" cy="1956841"/>
          </a:xfrm>
        </p:spPr>
        <p:txBody>
          <a:bodyPr anchor="b">
            <a:normAutofit/>
          </a:bodyPr>
          <a:lstStyle/>
          <a:p>
            <a:r>
              <a:rPr lang="en-US" sz="5400"/>
              <a:t>Results</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11BA03-23C2-BCBA-8084-B236FEF88D10}"/>
              </a:ext>
            </a:extLst>
          </p:cNvPr>
          <p:cNvSpPr>
            <a:spLocks noGrp="1"/>
          </p:cNvSpPr>
          <p:nvPr>
            <p:ph idx="1"/>
          </p:nvPr>
        </p:nvSpPr>
        <p:spPr>
          <a:xfrm>
            <a:off x="640080" y="2872899"/>
            <a:ext cx="4243589" cy="3320668"/>
          </a:xfrm>
        </p:spPr>
        <p:txBody>
          <a:bodyPr>
            <a:normAutofit/>
          </a:bodyPr>
          <a:lstStyle/>
          <a:p>
            <a:pPr marL="0" indent="0">
              <a:buNone/>
            </a:pPr>
            <a:r>
              <a:rPr lang="en-US" sz="2000" dirty="0"/>
              <a:t>Of 17 references:</a:t>
            </a:r>
          </a:p>
          <a:p>
            <a:r>
              <a:rPr lang="en-US" sz="2000" dirty="0"/>
              <a:t>10 were fully correct references linking to actual articles</a:t>
            </a:r>
          </a:p>
          <a:p>
            <a:r>
              <a:rPr lang="en-US" sz="2000" dirty="0"/>
              <a:t>3 were correct with only minor errors (e.g. wrong issue, wrong year)</a:t>
            </a:r>
          </a:p>
          <a:p>
            <a:r>
              <a:rPr lang="en-US" sz="2000" dirty="0"/>
              <a:t>4 were fake – although made-up articles still had real authors who were biologists and cited real journals</a:t>
            </a:r>
          </a:p>
        </p:txBody>
      </p:sp>
      <p:pic>
        <p:nvPicPr>
          <p:cNvPr id="5" name="Picture 4" descr="Close up of book pages">
            <a:extLst>
              <a:ext uri="{FF2B5EF4-FFF2-40B4-BE49-F238E27FC236}">
                <a16:creationId xmlns:a16="http://schemas.microsoft.com/office/drawing/2014/main" id="{8E746CCD-2230-01F1-224E-86F3C22F4544}"/>
              </a:ext>
            </a:extLst>
          </p:cNvPr>
          <p:cNvPicPr>
            <a:picLocks noChangeAspect="1"/>
          </p:cNvPicPr>
          <p:nvPr/>
        </p:nvPicPr>
        <p:blipFill rotWithShape="1">
          <a:blip r:embed="rId2"/>
          <a:srcRect l="22180" r="259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9632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96558-FE4D-022A-9CF6-DEB9010200C0}"/>
              </a:ext>
            </a:extLst>
          </p:cNvPr>
          <p:cNvSpPr>
            <a:spLocks noGrp="1"/>
          </p:cNvSpPr>
          <p:nvPr>
            <p:ph type="title"/>
          </p:nvPr>
        </p:nvSpPr>
        <p:spPr>
          <a:xfrm>
            <a:off x="1282963" y="1238080"/>
            <a:ext cx="9849751" cy="1349671"/>
          </a:xfrm>
        </p:spPr>
        <p:txBody>
          <a:bodyPr anchor="b">
            <a:normAutofit/>
          </a:bodyPr>
          <a:lstStyle/>
          <a:p>
            <a:r>
              <a:rPr lang="en-US" sz="5400"/>
              <a:t>Overall Analysis</a:t>
            </a:r>
          </a:p>
        </p:txBody>
      </p:sp>
      <p:sp>
        <p:nvSpPr>
          <p:cNvPr id="3" name="Content Placeholder 2">
            <a:extLst>
              <a:ext uri="{FF2B5EF4-FFF2-40B4-BE49-F238E27FC236}">
                <a16:creationId xmlns:a16="http://schemas.microsoft.com/office/drawing/2014/main" id="{9D76D005-BB61-2A33-B4BD-9A012375F39F}"/>
              </a:ext>
            </a:extLst>
          </p:cNvPr>
          <p:cNvSpPr>
            <a:spLocks noGrp="1"/>
          </p:cNvSpPr>
          <p:nvPr>
            <p:ph idx="1"/>
          </p:nvPr>
        </p:nvSpPr>
        <p:spPr>
          <a:xfrm>
            <a:off x="2544243" y="2996182"/>
            <a:ext cx="3182046" cy="3007683"/>
          </a:xfrm>
        </p:spPr>
        <p:txBody>
          <a:bodyPr/>
          <a:lstStyle/>
          <a:p>
            <a:pPr marL="0" indent="0" defTabSz="630936">
              <a:spcBef>
                <a:spcPts val="690"/>
              </a:spcBef>
              <a:buNone/>
            </a:pPr>
            <a:r>
              <a:rPr lang="en-US" sz="1932" kern="1200">
                <a:solidFill>
                  <a:schemeClr val="tx1"/>
                </a:solidFill>
                <a:latin typeface="+mn-lt"/>
                <a:ea typeface="+mn-ea"/>
                <a:cs typeface="+mn-cs"/>
              </a:rPr>
              <a:t>APA formatting, pretty good, but:</a:t>
            </a:r>
          </a:p>
          <a:p>
            <a:pPr marL="157734" indent="-157734" defTabSz="630936">
              <a:spcBef>
                <a:spcPts val="690"/>
              </a:spcBef>
            </a:pPr>
            <a:r>
              <a:rPr lang="en-US" sz="1932" kern="1200">
                <a:solidFill>
                  <a:schemeClr val="tx1"/>
                </a:solidFill>
                <a:latin typeface="+mn-lt"/>
                <a:ea typeface="+mn-ea"/>
                <a:cs typeface="+mn-cs"/>
              </a:rPr>
              <a:t>No DOIs included</a:t>
            </a:r>
          </a:p>
          <a:p>
            <a:pPr marL="157734" indent="-157734" defTabSz="630936">
              <a:spcBef>
                <a:spcPts val="690"/>
              </a:spcBef>
            </a:pPr>
            <a:r>
              <a:rPr lang="en-US" sz="1932" kern="1200">
                <a:solidFill>
                  <a:schemeClr val="tx1"/>
                </a:solidFill>
                <a:latin typeface="+mn-lt"/>
                <a:ea typeface="+mn-ea"/>
                <a:cs typeface="+mn-cs"/>
              </a:rPr>
              <a:t>Volume not in italics</a:t>
            </a:r>
          </a:p>
          <a:p>
            <a:pPr marL="157734" indent="-157734" defTabSz="630936">
              <a:spcBef>
                <a:spcPts val="690"/>
              </a:spcBef>
            </a:pPr>
            <a:r>
              <a:rPr lang="en-US" sz="1932" kern="1200">
                <a:solidFill>
                  <a:schemeClr val="tx1"/>
                </a:solidFill>
                <a:latin typeface="+mn-lt"/>
                <a:ea typeface="+mn-ea"/>
                <a:cs typeface="+mn-cs"/>
              </a:rPr>
              <a:t>Scientific names not in italics</a:t>
            </a:r>
          </a:p>
        </p:txBody>
      </p:sp>
      <p:sp>
        <p:nvSpPr>
          <p:cNvPr id="5" name="TextBox 4">
            <a:extLst>
              <a:ext uri="{FF2B5EF4-FFF2-40B4-BE49-F238E27FC236}">
                <a16:creationId xmlns:a16="http://schemas.microsoft.com/office/drawing/2014/main" id="{9E853237-937F-92CB-E00F-C041E3C4AF3D}"/>
              </a:ext>
            </a:extLst>
          </p:cNvPr>
          <p:cNvSpPr txBox="1"/>
          <p:nvPr/>
        </p:nvSpPr>
        <p:spPr>
          <a:xfrm>
            <a:off x="6178480" y="2902912"/>
            <a:ext cx="4299467" cy="2701765"/>
          </a:xfrm>
          <a:prstGeom prst="rect">
            <a:avLst/>
          </a:prstGeom>
          <a:noFill/>
        </p:spPr>
        <p:txBody>
          <a:bodyPr wrap="square" rtlCol="0">
            <a:spAutoFit/>
          </a:bodyPr>
          <a:lstStyle/>
          <a:p>
            <a:pPr marL="315468" indent="-315468" defTabSz="630936">
              <a:spcAft>
                <a:spcPts val="600"/>
              </a:spcAft>
              <a:buFont typeface="Arial" panose="020B0604020202020204" pitchFamily="34" charset="0"/>
              <a:buChar char="•"/>
            </a:pPr>
            <a:r>
              <a:rPr lang="en-US" sz="1932" kern="1200" dirty="0">
                <a:solidFill>
                  <a:schemeClr val="tx1"/>
                </a:solidFill>
                <a:latin typeface="+mn-lt"/>
                <a:ea typeface="+mn-ea"/>
                <a:cs typeface="+mn-cs"/>
              </a:rPr>
              <a:t>Beautifully formatted, with no inconsistencies between references </a:t>
            </a:r>
          </a:p>
          <a:p>
            <a:pPr marL="315468" indent="-315468" defTabSz="630936">
              <a:spcAft>
                <a:spcPts val="600"/>
              </a:spcAft>
              <a:buFont typeface="Arial" panose="020B0604020202020204" pitchFamily="34" charset="0"/>
              <a:buChar char="•"/>
            </a:pPr>
            <a:r>
              <a:rPr lang="en-US" sz="1932" kern="1200" dirty="0">
                <a:solidFill>
                  <a:schemeClr val="tx1"/>
                </a:solidFill>
                <a:latin typeface="+mn-lt"/>
                <a:ea typeface="+mn-ea"/>
                <a:cs typeface="+mn-cs"/>
              </a:rPr>
              <a:t>Articles look on topic; some a bit more general, and few look “exactly right”</a:t>
            </a:r>
          </a:p>
          <a:p>
            <a:pPr marL="315468" indent="-315468" defTabSz="630936">
              <a:spcAft>
                <a:spcPts val="600"/>
              </a:spcAft>
              <a:buFont typeface="Arial" panose="020B0604020202020204" pitchFamily="34" charset="0"/>
              <a:buChar char="•"/>
            </a:pPr>
            <a:r>
              <a:rPr lang="en-US" sz="1932" dirty="0"/>
              <a:t>Is it better or worse than more are actual?</a:t>
            </a:r>
            <a:endParaRPr lang="en-US" sz="1932" kern="1200" dirty="0">
              <a:solidFill>
                <a:schemeClr val="tx1"/>
              </a:solidFill>
              <a:latin typeface="+mn-lt"/>
              <a:ea typeface="+mn-ea"/>
              <a:cs typeface="+mn-cs"/>
            </a:endParaRPr>
          </a:p>
          <a:p>
            <a:pPr marL="315468" indent="-315468" defTabSz="630936">
              <a:spcAft>
                <a:spcPts val="600"/>
              </a:spcAft>
              <a:buFont typeface="Arial" panose="020B0604020202020204" pitchFamily="34" charset="0"/>
              <a:buChar char="•"/>
            </a:pPr>
            <a:r>
              <a:rPr lang="en-US" sz="1932" dirty="0"/>
              <a:t>Dated sources</a:t>
            </a:r>
            <a:endParaRPr lang="en-US" sz="2800" dirty="0"/>
          </a:p>
        </p:txBody>
      </p:sp>
    </p:spTree>
    <p:extLst>
      <p:ext uri="{BB962C8B-B14F-4D97-AF65-F5344CB8AC3E}">
        <p14:creationId xmlns:p14="http://schemas.microsoft.com/office/powerpoint/2010/main" val="111808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2AD36-3433-AF1C-AC33-E6ECBE14609B}"/>
              </a:ext>
            </a:extLst>
          </p:cNvPr>
          <p:cNvSpPr>
            <a:spLocks noGrp="1"/>
          </p:cNvSpPr>
          <p:nvPr>
            <p:ph type="title"/>
          </p:nvPr>
        </p:nvSpPr>
        <p:spPr>
          <a:xfrm>
            <a:off x="838200" y="365125"/>
            <a:ext cx="10515600" cy="1325563"/>
          </a:xfrm>
        </p:spPr>
        <p:txBody>
          <a:bodyPr>
            <a:normAutofit/>
          </a:bodyPr>
          <a:lstStyle/>
          <a:p>
            <a:r>
              <a:rPr lang="en-US" sz="5400"/>
              <a:t>Results tended to be on the old side</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5">
            <a:extLst>
              <a:ext uri="{FF2B5EF4-FFF2-40B4-BE49-F238E27FC236}">
                <a16:creationId xmlns:a16="http://schemas.microsoft.com/office/drawing/2014/main" id="{4C6EFEC9-5CA0-8737-4AD7-C70E1AD34FE6}"/>
              </a:ext>
            </a:extLst>
          </p:cNvPr>
          <p:cNvGraphicFramePr>
            <a:graphicFrameLocks noGrp="1"/>
          </p:cNvGraphicFramePr>
          <p:nvPr>
            <p:ph idx="1"/>
            <p:extLst>
              <p:ext uri="{D42A27DB-BD31-4B8C-83A1-F6EECF244321}">
                <p14:modId xmlns:p14="http://schemas.microsoft.com/office/powerpoint/2010/main" val="2247409396"/>
              </p:ext>
            </p:extLst>
          </p:nvPr>
        </p:nvGraphicFramePr>
        <p:xfrm>
          <a:off x="838200" y="2228087"/>
          <a:ext cx="10515600" cy="3948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60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19">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B4FCC6-7E30-E73D-462C-466CB6696F65}"/>
              </a:ext>
            </a:extLst>
          </p:cNvPr>
          <p:cNvSpPr>
            <a:spLocks noGrp="1"/>
          </p:cNvSpPr>
          <p:nvPr>
            <p:ph type="title"/>
          </p:nvPr>
        </p:nvSpPr>
        <p:spPr>
          <a:xfrm>
            <a:off x="1046746" y="586822"/>
            <a:ext cx="3560252" cy="1645920"/>
          </a:xfrm>
        </p:spPr>
        <p:txBody>
          <a:bodyPr>
            <a:normAutofit/>
          </a:bodyPr>
          <a:lstStyle/>
          <a:p>
            <a:r>
              <a:rPr lang="en-US" sz="3200" dirty="0"/>
              <a:t>Repeat GPT 4, Tuesday, May 30</a:t>
            </a:r>
            <a:r>
              <a:rPr lang="en-US" sz="3200" baseline="30000" dirty="0"/>
              <a:t>th</a:t>
            </a:r>
            <a:r>
              <a:rPr lang="en-US" sz="3200" dirty="0"/>
              <a:t> </a:t>
            </a:r>
          </a:p>
        </p:txBody>
      </p:sp>
      <p:sp>
        <p:nvSpPr>
          <p:cNvPr id="22" name="Rectangle 21">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Content Placeholder 14">
            <a:extLst>
              <a:ext uri="{FF2B5EF4-FFF2-40B4-BE49-F238E27FC236}">
                <a16:creationId xmlns:a16="http://schemas.microsoft.com/office/drawing/2014/main" id="{C82749E2-3705-E0D9-BD5C-212CD0F78C36}"/>
              </a:ext>
            </a:extLst>
          </p:cNvPr>
          <p:cNvSpPr>
            <a:spLocks noGrp="1"/>
          </p:cNvSpPr>
          <p:nvPr>
            <p:ph idx="1"/>
          </p:nvPr>
        </p:nvSpPr>
        <p:spPr>
          <a:xfrm>
            <a:off x="5351164" y="586822"/>
            <a:ext cx="6002636" cy="1645920"/>
          </a:xfrm>
        </p:spPr>
        <p:txBody>
          <a:bodyPr anchor="ctr">
            <a:normAutofit/>
          </a:bodyPr>
          <a:lstStyle/>
          <a:p>
            <a:r>
              <a:rPr lang="en-US" sz="1800" dirty="0"/>
              <a:t>Added disclaimer – “citations are fictional”</a:t>
            </a:r>
          </a:p>
          <a:p>
            <a:r>
              <a:rPr lang="en-US" sz="1800" dirty="0"/>
              <a:t>No duplicate references from the previous request</a:t>
            </a:r>
          </a:p>
          <a:p>
            <a:r>
              <a:rPr lang="en-US" sz="1800" dirty="0"/>
              <a:t>More APA format errors</a:t>
            </a:r>
          </a:p>
        </p:txBody>
      </p:sp>
      <p:pic>
        <p:nvPicPr>
          <p:cNvPr id="4" name="Content Placeholder 3">
            <a:extLst>
              <a:ext uri="{FF2B5EF4-FFF2-40B4-BE49-F238E27FC236}">
                <a16:creationId xmlns:a16="http://schemas.microsoft.com/office/drawing/2014/main" id="{C30A0AA2-CD33-4394-7766-6EC93BE428FD}"/>
              </a:ext>
            </a:extLst>
          </p:cNvPr>
          <p:cNvPicPr>
            <a:picLocks noChangeAspect="1"/>
          </p:cNvPicPr>
          <p:nvPr/>
        </p:nvPicPr>
        <p:blipFill>
          <a:blip r:embed="rId2"/>
          <a:stretch>
            <a:fillRect/>
          </a:stretch>
        </p:blipFill>
        <p:spPr>
          <a:xfrm>
            <a:off x="2433957" y="2734056"/>
            <a:ext cx="7412477" cy="3483864"/>
          </a:xfrm>
          <a:prstGeom prst="rect">
            <a:avLst/>
          </a:prstGeom>
        </p:spPr>
      </p:pic>
    </p:spTree>
    <p:extLst>
      <p:ext uri="{BB962C8B-B14F-4D97-AF65-F5344CB8AC3E}">
        <p14:creationId xmlns:p14="http://schemas.microsoft.com/office/powerpoint/2010/main" val="303184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12F3C9-4E5B-CC85-6FA7-E7C4DBB95BB9}"/>
              </a:ext>
            </a:extLst>
          </p:cNvPr>
          <p:cNvSpPr>
            <a:spLocks noGrp="1"/>
          </p:cNvSpPr>
          <p:nvPr>
            <p:ph type="title"/>
          </p:nvPr>
        </p:nvSpPr>
        <p:spPr>
          <a:xfrm>
            <a:off x="1046746" y="586822"/>
            <a:ext cx="3560252" cy="1645920"/>
          </a:xfrm>
        </p:spPr>
        <p:txBody>
          <a:bodyPr>
            <a:normAutofit/>
          </a:bodyPr>
          <a:lstStyle/>
          <a:p>
            <a:r>
              <a:rPr lang="en-US" sz="3200" dirty="0"/>
              <a:t>GPT 3.5, Tuesday, May 30th</a:t>
            </a:r>
          </a:p>
        </p:txBody>
      </p:sp>
      <p:sp>
        <p:nvSpPr>
          <p:cNvPr id="20" name="Rectangle 19">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DC439E02-4AA8-A582-EBEA-436271A605B0}"/>
              </a:ext>
            </a:extLst>
          </p:cNvPr>
          <p:cNvSpPr>
            <a:spLocks noGrp="1"/>
          </p:cNvSpPr>
          <p:nvPr>
            <p:ph idx="1"/>
          </p:nvPr>
        </p:nvSpPr>
        <p:spPr>
          <a:xfrm>
            <a:off x="5351164" y="586822"/>
            <a:ext cx="6002636" cy="1645920"/>
          </a:xfrm>
        </p:spPr>
        <p:txBody>
          <a:bodyPr anchor="ctr">
            <a:normAutofit/>
          </a:bodyPr>
          <a:lstStyle/>
          <a:p>
            <a:r>
              <a:rPr lang="en-US" sz="1800" dirty="0"/>
              <a:t>Also added a disclaimer</a:t>
            </a:r>
          </a:p>
          <a:p>
            <a:r>
              <a:rPr lang="en-US" sz="1800" dirty="0"/>
              <a:t>Articles difference from all previous reference lists</a:t>
            </a:r>
          </a:p>
        </p:txBody>
      </p:sp>
      <p:pic>
        <p:nvPicPr>
          <p:cNvPr id="4" name="Picture 3">
            <a:extLst>
              <a:ext uri="{FF2B5EF4-FFF2-40B4-BE49-F238E27FC236}">
                <a16:creationId xmlns:a16="http://schemas.microsoft.com/office/drawing/2014/main" id="{EF419572-FE9E-7CF5-10C5-701C2080024D}"/>
              </a:ext>
            </a:extLst>
          </p:cNvPr>
          <p:cNvPicPr>
            <a:picLocks noChangeAspect="1"/>
          </p:cNvPicPr>
          <p:nvPr/>
        </p:nvPicPr>
        <p:blipFill>
          <a:blip r:embed="rId2"/>
          <a:stretch>
            <a:fillRect/>
          </a:stretch>
        </p:blipFill>
        <p:spPr>
          <a:xfrm>
            <a:off x="2603278" y="2734056"/>
            <a:ext cx="7073835" cy="3483864"/>
          </a:xfrm>
          <a:prstGeom prst="rect">
            <a:avLst/>
          </a:prstGeom>
        </p:spPr>
      </p:pic>
    </p:spTree>
    <p:extLst>
      <p:ext uri="{BB962C8B-B14F-4D97-AF65-F5344CB8AC3E}">
        <p14:creationId xmlns:p14="http://schemas.microsoft.com/office/powerpoint/2010/main" val="367163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35CCE1-1108-BB7E-C819-876F246F849C}"/>
              </a:ext>
            </a:extLst>
          </p:cNvPr>
          <p:cNvSpPr>
            <a:spLocks noGrp="1"/>
          </p:cNvSpPr>
          <p:nvPr>
            <p:ph type="title"/>
          </p:nvPr>
        </p:nvSpPr>
        <p:spPr>
          <a:xfrm>
            <a:off x="630936" y="457200"/>
            <a:ext cx="4343400" cy="1929384"/>
          </a:xfrm>
        </p:spPr>
        <p:txBody>
          <a:bodyPr anchor="ctr">
            <a:normAutofit/>
          </a:bodyPr>
          <a:lstStyle/>
          <a:p>
            <a:r>
              <a:rPr lang="en-US"/>
              <a:t>New Request: ADHD, Tuesday, May 30</a:t>
            </a:r>
            <a:r>
              <a:rPr lang="en-US" baseline="30000"/>
              <a:t>th</a:t>
            </a:r>
            <a:r>
              <a:rPr lang="en-US"/>
              <a:t> </a:t>
            </a:r>
          </a:p>
        </p:txBody>
      </p:sp>
      <p:sp>
        <p:nvSpPr>
          <p:cNvPr id="3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EFF39E04-6054-0EBE-B85E-440F9DC03013}"/>
              </a:ext>
            </a:extLst>
          </p:cNvPr>
          <p:cNvSpPr>
            <a:spLocks noGrp="1"/>
          </p:cNvSpPr>
          <p:nvPr>
            <p:ph idx="1"/>
          </p:nvPr>
        </p:nvSpPr>
        <p:spPr>
          <a:xfrm>
            <a:off x="5541263" y="457200"/>
            <a:ext cx="6007608" cy="1929384"/>
          </a:xfrm>
        </p:spPr>
        <p:txBody>
          <a:bodyPr anchor="ctr">
            <a:normAutofit/>
          </a:bodyPr>
          <a:lstStyle/>
          <a:p>
            <a:r>
              <a:rPr lang="en-US" sz="2000" dirty="0"/>
              <a:t>Made References without caveat.</a:t>
            </a:r>
          </a:p>
          <a:p>
            <a:r>
              <a:rPr lang="en-US" sz="2000" dirty="0"/>
              <a:t>8 references: all to </a:t>
            </a:r>
            <a:r>
              <a:rPr lang="en-US" sz="2000"/>
              <a:t>actual articles </a:t>
            </a:r>
            <a:r>
              <a:rPr lang="en-US" sz="2000" dirty="0"/>
              <a:t>5 correct, 3 with minor errors to title, journal title, or volume and issue</a:t>
            </a:r>
          </a:p>
          <a:p>
            <a:r>
              <a:rPr lang="en-US" sz="2000" dirty="0"/>
              <a:t>More current: 4 published in last 10 years, 4 older</a:t>
            </a:r>
          </a:p>
          <a:p>
            <a:r>
              <a:rPr lang="en-US" sz="2000" dirty="0"/>
              <a:t>All references in PubMed</a:t>
            </a:r>
          </a:p>
        </p:txBody>
      </p:sp>
      <p:pic>
        <p:nvPicPr>
          <p:cNvPr id="4" name="Content Placeholder 3">
            <a:extLst>
              <a:ext uri="{FF2B5EF4-FFF2-40B4-BE49-F238E27FC236}">
                <a16:creationId xmlns:a16="http://schemas.microsoft.com/office/drawing/2014/main" id="{DC5849CC-E744-55F7-3662-F1179867ED47}"/>
              </a:ext>
            </a:extLst>
          </p:cNvPr>
          <p:cNvPicPr>
            <a:picLocks noChangeAspect="1"/>
          </p:cNvPicPr>
          <p:nvPr/>
        </p:nvPicPr>
        <p:blipFill>
          <a:blip r:embed="rId2"/>
          <a:stretch>
            <a:fillRect/>
          </a:stretch>
        </p:blipFill>
        <p:spPr>
          <a:xfrm>
            <a:off x="0" y="2717023"/>
            <a:ext cx="6587752" cy="2355120"/>
          </a:xfrm>
          <a:prstGeom prst="rect">
            <a:avLst/>
          </a:prstGeom>
        </p:spPr>
      </p:pic>
      <p:pic>
        <p:nvPicPr>
          <p:cNvPr id="7" name="Picture 6">
            <a:extLst>
              <a:ext uri="{FF2B5EF4-FFF2-40B4-BE49-F238E27FC236}">
                <a16:creationId xmlns:a16="http://schemas.microsoft.com/office/drawing/2014/main" id="{0FA2A630-6019-9B1E-BA3D-62DCCEDFC82B}"/>
              </a:ext>
            </a:extLst>
          </p:cNvPr>
          <p:cNvPicPr>
            <a:picLocks noChangeAspect="1"/>
          </p:cNvPicPr>
          <p:nvPr/>
        </p:nvPicPr>
        <p:blipFill>
          <a:blip r:embed="rId3"/>
          <a:stretch>
            <a:fillRect/>
          </a:stretch>
        </p:blipFill>
        <p:spPr>
          <a:xfrm>
            <a:off x="5239511" y="4533592"/>
            <a:ext cx="6842249" cy="1659752"/>
          </a:xfrm>
          <a:prstGeom prst="rect">
            <a:avLst/>
          </a:prstGeom>
        </p:spPr>
      </p:pic>
    </p:spTree>
    <p:extLst>
      <p:ext uri="{BB962C8B-B14F-4D97-AF65-F5344CB8AC3E}">
        <p14:creationId xmlns:p14="http://schemas.microsoft.com/office/powerpoint/2010/main" val="262972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4311E-6355-46C7-3A41-14271EDDB1C5}"/>
              </a:ext>
            </a:extLst>
          </p:cNvPr>
          <p:cNvSpPr>
            <a:spLocks noGrp="1"/>
          </p:cNvSpPr>
          <p:nvPr>
            <p:ph type="title"/>
          </p:nvPr>
        </p:nvSpPr>
        <p:spPr>
          <a:xfrm>
            <a:off x="640080" y="4163656"/>
            <a:ext cx="3418990" cy="2026202"/>
          </a:xfrm>
        </p:spPr>
        <p:txBody>
          <a:bodyPr>
            <a:normAutofit/>
          </a:bodyPr>
          <a:lstStyle/>
          <a:p>
            <a:r>
              <a:rPr lang="en-US" sz="2800"/>
              <a:t>What happens if judging if something is real becomes too much of a barrier? </a:t>
            </a:r>
          </a:p>
        </p:txBody>
      </p:sp>
      <p:pic>
        <p:nvPicPr>
          <p:cNvPr id="5" name="Picture 4" descr="Piles of paper">
            <a:extLst>
              <a:ext uri="{FF2B5EF4-FFF2-40B4-BE49-F238E27FC236}">
                <a16:creationId xmlns:a16="http://schemas.microsoft.com/office/drawing/2014/main" id="{695C77F2-CFE9-0495-77BB-17E91B65F24A}"/>
              </a:ext>
            </a:extLst>
          </p:cNvPr>
          <p:cNvPicPr>
            <a:picLocks noChangeAspect="1"/>
          </p:cNvPicPr>
          <p:nvPr/>
        </p:nvPicPr>
        <p:blipFill rotWithShape="1">
          <a:blip r:embed="rId2"/>
          <a:srcRect t="33351" b="10636"/>
          <a:stretch/>
        </p:blipFill>
        <p:spPr>
          <a:xfrm>
            <a:off x="20" y="10"/>
            <a:ext cx="12191980" cy="3760332"/>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827859-F6FD-F128-B9A7-6242F71549B6}"/>
              </a:ext>
            </a:extLst>
          </p:cNvPr>
          <p:cNvSpPr>
            <a:spLocks noGrp="1"/>
          </p:cNvSpPr>
          <p:nvPr>
            <p:ph idx="1"/>
          </p:nvPr>
        </p:nvSpPr>
        <p:spPr>
          <a:xfrm>
            <a:off x="4654294" y="4078840"/>
            <a:ext cx="6897626" cy="2098123"/>
          </a:xfrm>
        </p:spPr>
        <p:txBody>
          <a:bodyPr anchor="ctr">
            <a:normAutofit/>
          </a:bodyPr>
          <a:lstStyle/>
          <a:p>
            <a:r>
              <a:rPr lang="en-US" sz="1800" dirty="0"/>
              <a:t>Asking chat </a:t>
            </a:r>
            <a:r>
              <a:rPr lang="en-US" sz="1800" dirty="0" err="1"/>
              <a:t>gpt</a:t>
            </a:r>
            <a:r>
              <a:rPr lang="en-US" sz="1800" dirty="0"/>
              <a:t> if it wrote the papers</a:t>
            </a:r>
          </a:p>
          <a:p>
            <a:r>
              <a:rPr lang="en-US" sz="1800" dirty="0"/>
              <a:t>Becoming suspicious when students create reference lists correctly</a:t>
            </a:r>
          </a:p>
          <a:p>
            <a:r>
              <a:rPr lang="en-US" sz="1800" dirty="0"/>
              <a:t>Time it takes to fact-check references (~6-12 minutes for non-existent references, ~1-3 minutes to compare existing ones)</a:t>
            </a:r>
          </a:p>
          <a:p>
            <a:r>
              <a:rPr lang="en-US" sz="1800" dirty="0"/>
              <a:t>Could a fake article ‘go viral’ because others have it in their reference list?</a:t>
            </a:r>
          </a:p>
        </p:txBody>
      </p:sp>
    </p:spTree>
    <p:extLst>
      <p:ext uri="{BB962C8B-B14F-4D97-AF65-F5344CB8AC3E}">
        <p14:creationId xmlns:p14="http://schemas.microsoft.com/office/powerpoint/2010/main" val="674680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76F23-FF0A-9635-D82E-157DCFFF2753}"/>
              </a:ext>
            </a:extLst>
          </p:cNvPr>
          <p:cNvSpPr>
            <a:spLocks noGrp="1"/>
          </p:cNvSpPr>
          <p:nvPr>
            <p:ph type="title"/>
          </p:nvPr>
        </p:nvSpPr>
        <p:spPr>
          <a:xfrm>
            <a:off x="838201" y="365125"/>
            <a:ext cx="5251316" cy="1807305"/>
          </a:xfrm>
        </p:spPr>
        <p:txBody>
          <a:bodyPr>
            <a:normAutofit/>
          </a:bodyPr>
          <a:lstStyle/>
          <a:p>
            <a:r>
              <a:rPr lang="en-US" sz="3400"/>
              <a:t>How does this alter our understanding of our current information landscape?</a:t>
            </a:r>
          </a:p>
        </p:txBody>
      </p:sp>
      <p:sp>
        <p:nvSpPr>
          <p:cNvPr id="3" name="Content Placeholder 2">
            <a:extLst>
              <a:ext uri="{FF2B5EF4-FFF2-40B4-BE49-F238E27FC236}">
                <a16:creationId xmlns:a16="http://schemas.microsoft.com/office/drawing/2014/main" id="{D50BE919-65D4-C4EA-2458-AA2F08C7385F}"/>
              </a:ext>
            </a:extLst>
          </p:cNvPr>
          <p:cNvSpPr>
            <a:spLocks noGrp="1"/>
          </p:cNvSpPr>
          <p:nvPr>
            <p:ph idx="1"/>
          </p:nvPr>
        </p:nvSpPr>
        <p:spPr>
          <a:xfrm>
            <a:off x="838200" y="2062976"/>
            <a:ext cx="4619621" cy="4429899"/>
          </a:xfrm>
        </p:spPr>
        <p:txBody>
          <a:bodyPr>
            <a:normAutofit/>
          </a:bodyPr>
          <a:lstStyle/>
          <a:p>
            <a:r>
              <a:rPr lang="en-US" sz="1900" dirty="0"/>
              <a:t>Meaning vs imputed meaning </a:t>
            </a:r>
          </a:p>
          <a:p>
            <a:r>
              <a:rPr lang="en-US" sz="1900" dirty="0"/>
              <a:t>Loss of recognition of audience for writing</a:t>
            </a:r>
          </a:p>
          <a:p>
            <a:r>
              <a:rPr lang="en-US" sz="1900" dirty="0"/>
              <a:t>Where does a given document come from, and can we tell (AI or not)?</a:t>
            </a:r>
          </a:p>
          <a:p>
            <a:r>
              <a:rPr lang="en-US" sz="1900" dirty="0"/>
              <a:t>What does it mean when discovery and verification tools include AI results?</a:t>
            </a:r>
          </a:p>
          <a:p>
            <a:r>
              <a:rPr lang="en-US" sz="1900" dirty="0"/>
              <a:t>What does it mean for language if computers suggest phrasing for us?</a:t>
            </a:r>
          </a:p>
          <a:p>
            <a:r>
              <a:rPr lang="en-US" sz="1900" dirty="0"/>
              <a:t>Derivative vs creative</a:t>
            </a:r>
          </a:p>
          <a:p>
            <a:r>
              <a:rPr lang="en-US" sz="1900" dirty="0"/>
              <a:t>Accretion into scholarly record</a:t>
            </a:r>
          </a:p>
          <a:p>
            <a:r>
              <a:rPr lang="en-US" sz="1900" dirty="0"/>
              <a:t>End of the myth of systematic review of literature and uniqueness?</a:t>
            </a:r>
          </a:p>
          <a:p>
            <a:endParaRPr lang="en-US" sz="1900" dirty="0"/>
          </a:p>
        </p:txBody>
      </p:sp>
      <p:pic>
        <p:nvPicPr>
          <p:cNvPr id="5" name="Picture 4" descr="Checkmate in a chess game">
            <a:extLst>
              <a:ext uri="{FF2B5EF4-FFF2-40B4-BE49-F238E27FC236}">
                <a16:creationId xmlns:a16="http://schemas.microsoft.com/office/drawing/2014/main" id="{9584161F-234D-B56D-098B-AF87DEF759FB}"/>
              </a:ext>
            </a:extLst>
          </p:cNvPr>
          <p:cNvPicPr>
            <a:picLocks noChangeAspect="1"/>
          </p:cNvPicPr>
          <p:nvPr/>
        </p:nvPicPr>
        <p:blipFill rotWithShape="1">
          <a:blip r:embed="rId2"/>
          <a:srcRect l="14977" r="1916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830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outdoor, tree, plant, sky&#10;&#10;Description automatically generated">
            <a:extLst>
              <a:ext uri="{FF2B5EF4-FFF2-40B4-BE49-F238E27FC236}">
                <a16:creationId xmlns:a16="http://schemas.microsoft.com/office/drawing/2014/main" id="{82319A72-CD9B-990D-7610-747C9F132CB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 r="5882"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73128E-9F1C-D343-9A42-17E27D05664C}"/>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3700"/>
              <a:t>Land Acknowledgement</a:t>
            </a:r>
          </a:p>
        </p:txBody>
      </p:sp>
      <p:sp>
        <p:nvSpPr>
          <p:cNvPr id="3" name="Content Placeholder 2">
            <a:extLst>
              <a:ext uri="{FF2B5EF4-FFF2-40B4-BE49-F238E27FC236}">
                <a16:creationId xmlns:a16="http://schemas.microsoft.com/office/drawing/2014/main" id="{32C9BAF4-18D3-825F-F0A4-87432CB56ED4}"/>
              </a:ext>
            </a:extLst>
          </p:cNvPr>
          <p:cNvSpPr>
            <a:spLocks noGrp="1"/>
          </p:cNvSpPr>
          <p:nvPr>
            <p:ph sz="half" idx="1"/>
          </p:nvPr>
        </p:nvSpPr>
        <p:spPr>
          <a:xfrm>
            <a:off x="838200" y="2434201"/>
            <a:ext cx="3822189" cy="3742762"/>
          </a:xfrm>
        </p:spPr>
        <p:txBody>
          <a:bodyPr vert="horz" lIns="91440" tIns="45720" rIns="91440" bIns="45720" rtlCol="0">
            <a:normAutofit/>
          </a:bodyPr>
          <a:lstStyle/>
          <a:p>
            <a:pPr marL="0" indent="0">
              <a:buNone/>
            </a:pPr>
            <a:r>
              <a:rPr lang="en-US" sz="1700" b="0" i="0" dirty="0">
                <a:effectLst/>
              </a:rPr>
              <a:t>Seattle Pacific University is named for a city that takes its name from Chief </a:t>
            </a:r>
            <a:r>
              <a:rPr lang="en-US" sz="1700" b="0" i="0" dirty="0" err="1">
                <a:effectLst/>
              </a:rPr>
              <a:t>Si’ahl</a:t>
            </a:r>
            <a:r>
              <a:rPr lang="en-US" sz="1700" b="0" i="0" dirty="0">
                <a:effectLst/>
              </a:rPr>
              <a:t>, the chief of the Duwamish people, whose territory and traditional land stretched across our campus. We respectfully acknowledge, with gratitude, that we are gathering today on the lands, both ceded and unceded, of the Coast Salish peoples, the land which touches the shared waters of all tribes and bands within the Suquamish, Tulalip, and Muckleshoot nations — people who are still here today. </a:t>
            </a:r>
            <a:endParaRPr lang="en-US" sz="1700" dirty="0"/>
          </a:p>
        </p:txBody>
      </p:sp>
    </p:spTree>
    <p:extLst>
      <p:ext uri="{BB962C8B-B14F-4D97-AF65-F5344CB8AC3E}">
        <p14:creationId xmlns:p14="http://schemas.microsoft.com/office/powerpoint/2010/main" val="107703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D09E-42AA-3E60-DD34-AE2B88CEFA63}"/>
              </a:ext>
            </a:extLst>
          </p:cNvPr>
          <p:cNvSpPr>
            <a:spLocks noGrp="1"/>
          </p:cNvSpPr>
          <p:nvPr>
            <p:ph type="title"/>
          </p:nvPr>
        </p:nvSpPr>
        <p:spPr>
          <a:xfrm>
            <a:off x="838200" y="365125"/>
            <a:ext cx="10515600" cy="1325563"/>
          </a:xfrm>
        </p:spPr>
        <p:txBody>
          <a:bodyPr>
            <a:normAutofit/>
          </a:bodyPr>
          <a:lstStyle/>
          <a:p>
            <a:r>
              <a:rPr lang="en-US"/>
              <a:t>Contact us and Questions</a:t>
            </a:r>
          </a:p>
        </p:txBody>
      </p:sp>
      <p:sp>
        <p:nvSpPr>
          <p:cNvPr id="7" name="TextBox 6">
            <a:extLst>
              <a:ext uri="{FF2B5EF4-FFF2-40B4-BE49-F238E27FC236}">
                <a16:creationId xmlns:a16="http://schemas.microsoft.com/office/drawing/2014/main" id="{6CB81E57-FFA9-D348-522B-7BE0F81B026D}"/>
              </a:ext>
            </a:extLst>
          </p:cNvPr>
          <p:cNvSpPr txBox="1"/>
          <p:nvPr/>
        </p:nvSpPr>
        <p:spPr>
          <a:xfrm>
            <a:off x="2597906" y="2751891"/>
            <a:ext cx="3498094" cy="1354217"/>
          </a:xfrm>
          <a:prstGeom prst="rect">
            <a:avLst/>
          </a:prstGeom>
          <a:noFill/>
        </p:spPr>
        <p:txBody>
          <a:bodyPr wrap="square">
            <a:spAutoFit/>
          </a:bodyPr>
          <a:lstStyle/>
          <a:p>
            <a:pPr defTabSz="813816">
              <a:spcAft>
                <a:spcPts val="600"/>
              </a:spcAft>
            </a:pPr>
            <a:r>
              <a:rPr lang="en-US" sz="2800" b="1" kern="1200">
                <a:solidFill>
                  <a:srgbClr val="651D32"/>
                </a:solidFill>
                <a:latin typeface="Inter"/>
                <a:ea typeface="+mn-ea"/>
                <a:cs typeface="+mn-cs"/>
              </a:rPr>
              <a:t>Carrie Fry</a:t>
            </a:r>
          </a:p>
          <a:p>
            <a:pPr defTabSz="813816">
              <a:spcAft>
                <a:spcPts val="600"/>
              </a:spcAft>
            </a:pPr>
            <a:r>
              <a:rPr lang="en-US" sz="1600" i="1" kern="1200">
                <a:solidFill>
                  <a:srgbClr val="651D32"/>
                </a:solidFill>
                <a:latin typeface="Inter"/>
                <a:ea typeface="+mn-ea"/>
                <a:cs typeface="+mn-cs"/>
              </a:rPr>
              <a:t>Sciences Librarian, SHS Library Liaison</a:t>
            </a:r>
          </a:p>
          <a:p>
            <a:pPr defTabSz="813816">
              <a:spcAft>
                <a:spcPts val="600"/>
              </a:spcAft>
            </a:pPr>
            <a:r>
              <a:rPr lang="en-US" sz="2800" b="1" kern="1200">
                <a:solidFill>
                  <a:srgbClr val="651D32"/>
                </a:solidFill>
                <a:latin typeface="Inter"/>
                <a:ea typeface="+mn-ea"/>
                <a:cs typeface="+mn-cs"/>
              </a:rPr>
              <a:t>Email:</a:t>
            </a:r>
            <a:r>
              <a:rPr lang="en-US" sz="2800" kern="1200">
                <a:solidFill>
                  <a:srgbClr val="651D32"/>
                </a:solidFill>
                <a:latin typeface="Inter"/>
                <a:ea typeface="+mn-ea"/>
                <a:cs typeface="+mn-cs"/>
              </a:rPr>
              <a:t> </a:t>
            </a:r>
            <a:r>
              <a:rPr lang="en-US" sz="2800" u="sng" kern="1200">
                <a:solidFill>
                  <a:srgbClr val="651D32"/>
                </a:solidFill>
                <a:latin typeface="Inter"/>
                <a:ea typeface="+mn-ea"/>
                <a:cs typeface="+mn-cs"/>
                <a:hlinkClick r:id="rId2"/>
              </a:rPr>
              <a:t>cfry@spu.edu</a:t>
            </a:r>
            <a:endParaRPr lang="en-US" sz="3200" b="0" i="0">
              <a:solidFill>
                <a:srgbClr val="651D32"/>
              </a:solidFill>
              <a:effectLst/>
              <a:latin typeface="Inter"/>
            </a:endParaRPr>
          </a:p>
        </p:txBody>
      </p:sp>
      <p:pic>
        <p:nvPicPr>
          <p:cNvPr id="1030" name="Picture 6" descr="R. John Robertson">
            <a:extLst>
              <a:ext uri="{FF2B5EF4-FFF2-40B4-BE49-F238E27FC236}">
                <a16:creationId xmlns:a16="http://schemas.microsoft.com/office/drawing/2014/main" id="{9F306724-BFDA-2BEC-50D2-720B32151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021" y="2609386"/>
            <a:ext cx="1575734" cy="1575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rie Fry">
            <a:extLst>
              <a:ext uri="{FF2B5EF4-FFF2-40B4-BE49-F238E27FC236}">
                <a16:creationId xmlns:a16="http://schemas.microsoft.com/office/drawing/2014/main" id="{8421F039-9F02-4747-057B-CD79A2D15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37" y="2548055"/>
            <a:ext cx="1698396" cy="1698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099E279-EC4E-38FD-5F4F-47C3E13280F7}"/>
              </a:ext>
            </a:extLst>
          </p:cNvPr>
          <p:cNvSpPr txBox="1"/>
          <p:nvPr/>
        </p:nvSpPr>
        <p:spPr>
          <a:xfrm>
            <a:off x="7908701" y="2642985"/>
            <a:ext cx="3347222" cy="1769715"/>
          </a:xfrm>
          <a:prstGeom prst="rect">
            <a:avLst/>
          </a:prstGeom>
          <a:noFill/>
        </p:spPr>
        <p:txBody>
          <a:bodyPr wrap="square">
            <a:spAutoFit/>
          </a:bodyPr>
          <a:lstStyle/>
          <a:p>
            <a:pPr defTabSz="813816">
              <a:spcAft>
                <a:spcPts val="600"/>
              </a:spcAft>
            </a:pPr>
            <a:r>
              <a:rPr lang="en-US" sz="2800" b="1" kern="1200">
                <a:solidFill>
                  <a:srgbClr val="651D32"/>
                </a:solidFill>
                <a:latin typeface="Inter"/>
                <a:ea typeface="+mn-ea"/>
                <a:cs typeface="+mn-cs"/>
              </a:rPr>
              <a:t>R. John Robertson</a:t>
            </a:r>
          </a:p>
          <a:p>
            <a:pPr defTabSz="813816">
              <a:spcAft>
                <a:spcPts val="600"/>
              </a:spcAft>
            </a:pPr>
            <a:r>
              <a:rPr lang="en-US" sz="1600" i="1" kern="1200">
                <a:solidFill>
                  <a:srgbClr val="651D32"/>
                </a:solidFill>
                <a:latin typeface="Inter"/>
                <a:ea typeface="+mn-ea"/>
                <a:cs typeface="+mn-cs"/>
              </a:rPr>
              <a:t>Assistant Dean for Instructional Design and Emerging Technologies; Assistant Professor</a:t>
            </a:r>
            <a:br>
              <a:rPr lang="en-US" sz="2800" i="1" kern="1200">
                <a:solidFill>
                  <a:srgbClr val="651D32"/>
                </a:solidFill>
                <a:latin typeface="Inter"/>
                <a:ea typeface="+mn-ea"/>
                <a:cs typeface="+mn-cs"/>
              </a:rPr>
            </a:br>
            <a:r>
              <a:rPr lang="en-US" sz="2800" b="1" kern="1200">
                <a:solidFill>
                  <a:srgbClr val="651D32"/>
                </a:solidFill>
                <a:latin typeface="Inter"/>
                <a:ea typeface="+mn-ea"/>
                <a:cs typeface="+mn-cs"/>
              </a:rPr>
              <a:t>Email:</a:t>
            </a:r>
            <a:r>
              <a:rPr lang="en-US" sz="2800" kern="1200">
                <a:solidFill>
                  <a:srgbClr val="651D32"/>
                </a:solidFill>
                <a:latin typeface="Inter"/>
                <a:ea typeface="+mn-ea"/>
                <a:cs typeface="+mn-cs"/>
              </a:rPr>
              <a:t> </a:t>
            </a:r>
            <a:r>
              <a:rPr lang="en-US" sz="2800" u="sng" kern="1200">
                <a:solidFill>
                  <a:srgbClr val="651D32"/>
                </a:solidFill>
                <a:latin typeface="Inter"/>
                <a:ea typeface="+mn-ea"/>
                <a:cs typeface="+mn-cs"/>
                <a:hlinkClick r:id="rId5"/>
              </a:rPr>
              <a:t>rjr@spu.edu</a:t>
            </a:r>
            <a:endParaRPr lang="en-US" sz="3200" b="0" i="0">
              <a:solidFill>
                <a:srgbClr val="651D32"/>
              </a:solidFill>
              <a:effectLst/>
              <a:latin typeface="Inter"/>
            </a:endParaRPr>
          </a:p>
        </p:txBody>
      </p:sp>
    </p:spTree>
    <p:extLst>
      <p:ext uri="{BB962C8B-B14F-4D97-AF65-F5344CB8AC3E}">
        <p14:creationId xmlns:p14="http://schemas.microsoft.com/office/powerpoint/2010/main" val="101357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C6697-79BC-F642-F7C3-78B7A1294C2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Semantic Web</a:t>
            </a:r>
          </a:p>
        </p:txBody>
      </p:sp>
      <p:sp>
        <p:nvSpPr>
          <p:cNvPr id="1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0DF195-DBED-A344-F3A5-09BF54386DF1}"/>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0" indent="0">
              <a:buNone/>
            </a:pPr>
            <a:r>
              <a:rPr lang="en-US" sz="2000" dirty="0"/>
              <a:t>Term coined by Tim Berners-Lee, who described it </a:t>
            </a:r>
            <a:r>
              <a:rPr lang="en-US" sz="2000"/>
              <a:t>as follows:</a:t>
            </a:r>
            <a:endParaRPr lang="en-US" sz="2000" dirty="0"/>
          </a:p>
          <a:p>
            <a:pPr marL="0" indent="0">
              <a:spcBef>
                <a:spcPts val="0"/>
              </a:spcBef>
              <a:buNone/>
            </a:pPr>
            <a:r>
              <a:rPr lang="en-US" sz="1000" dirty="0"/>
              <a:t> </a:t>
            </a:r>
          </a:p>
          <a:p>
            <a:pPr marL="0"/>
            <a:r>
              <a:rPr lang="en-US" sz="2000" dirty="0"/>
              <a:t>“The Semantic Web is. . . one in which information is given well-defined meaning, better enabling computers and people to work in co-operation” (Berners-Lee et al., 2001)</a:t>
            </a:r>
          </a:p>
          <a:p>
            <a:endParaRPr lang="en-US" sz="2000" dirty="0"/>
          </a:p>
          <a:p>
            <a:endParaRPr lang="en-US" sz="2000" dirty="0"/>
          </a:p>
        </p:txBody>
      </p:sp>
      <p:pic>
        <p:nvPicPr>
          <p:cNvPr id="6" name="Content Placeholder 5">
            <a:extLst>
              <a:ext uri="{FF2B5EF4-FFF2-40B4-BE49-F238E27FC236}">
                <a16:creationId xmlns:a16="http://schemas.microsoft.com/office/drawing/2014/main" id="{58DF7CAE-94EE-2A5D-CAC8-9B81838104C9}"/>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4296" y="1805380"/>
            <a:ext cx="6903720" cy="3247239"/>
          </a:xfrm>
          <a:prstGeom prst="rect">
            <a:avLst/>
          </a:prstGeom>
        </p:spPr>
      </p:pic>
    </p:spTree>
    <p:extLst>
      <p:ext uri="{BB962C8B-B14F-4D97-AF65-F5344CB8AC3E}">
        <p14:creationId xmlns:p14="http://schemas.microsoft.com/office/powerpoint/2010/main" val="15326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C6697-79BC-F642-F7C3-78B7A1294C2A}"/>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Semantic Web</a:t>
            </a:r>
          </a:p>
        </p:txBody>
      </p:sp>
      <p:sp>
        <p:nvSpPr>
          <p:cNvPr id="105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Semantic Web Tower">
            <a:extLst>
              <a:ext uri="{FF2B5EF4-FFF2-40B4-BE49-F238E27FC236}">
                <a16:creationId xmlns:a16="http://schemas.microsoft.com/office/drawing/2014/main" id="{1F4F6AD4-DC0C-AF56-E7C8-5CA3EB61876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654296" y="803573"/>
            <a:ext cx="6894576" cy="356835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C3706E8-AA0B-8830-2FE6-CED2C3D31650}"/>
              </a:ext>
            </a:extLst>
          </p:cNvPr>
          <p:cNvSpPr>
            <a:spLocks noGrp="1"/>
          </p:cNvSpPr>
          <p:nvPr>
            <p:ph sz="half" idx="2"/>
          </p:nvPr>
        </p:nvSpPr>
        <p:spPr>
          <a:xfrm>
            <a:off x="4654296" y="4798577"/>
            <a:ext cx="6894576" cy="1428487"/>
          </a:xfrm>
        </p:spPr>
        <p:txBody>
          <a:bodyPr vert="horz" lIns="91440" tIns="45720" rIns="91440" bIns="45720" rtlCol="0" anchor="t">
            <a:normAutofit fontScale="92500" lnSpcReduction="10000"/>
          </a:bodyPr>
          <a:lstStyle/>
          <a:p>
            <a:r>
              <a:rPr lang="en-US" sz="1900" dirty="0"/>
              <a:t>the Semantic Web assumes a structure and understanding of logic and language that is shared across layers</a:t>
            </a:r>
          </a:p>
          <a:p>
            <a:r>
              <a:rPr lang="en-US" sz="1900" dirty="0"/>
              <a:t>The everything is connected by matched vocabularies/ontology however flawed this may be in implementation there are connections based on shared meaning</a:t>
            </a:r>
          </a:p>
          <a:p>
            <a:endParaRPr lang="en-US" sz="1900" dirty="0"/>
          </a:p>
        </p:txBody>
      </p:sp>
    </p:spTree>
    <p:extLst>
      <p:ext uri="{BB962C8B-B14F-4D97-AF65-F5344CB8AC3E}">
        <p14:creationId xmlns:p14="http://schemas.microsoft.com/office/powerpoint/2010/main" val="13695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10F4C-A515-4106-D455-C2328A6D99A6}"/>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600" kern="1200">
                <a:solidFill>
                  <a:schemeClr val="tx1"/>
                </a:solidFill>
                <a:latin typeface="+mj-lt"/>
                <a:ea typeface="+mj-ea"/>
                <a:cs typeface="+mj-cs"/>
              </a:rPr>
              <a:t>How Large Language Models (LLMs) work</a:t>
            </a:r>
          </a:p>
        </p:txBody>
      </p:sp>
      <p:sp>
        <p:nvSpPr>
          <p:cNvPr id="2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Image of an LLM showing the probability of when selecting the next word in a sentence.">
            <a:extLst>
              <a:ext uri="{FF2B5EF4-FFF2-40B4-BE49-F238E27FC236}">
                <a16:creationId xmlns:a16="http://schemas.microsoft.com/office/drawing/2014/main" id="{31FDBA7D-5C76-E70E-B6DA-2F59D104C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2679882"/>
            <a:ext cx="11548872" cy="3493533"/>
          </a:xfrm>
          <a:prstGeom prst="rect">
            <a:avLst/>
          </a:prstGeom>
        </p:spPr>
      </p:pic>
    </p:spTree>
    <p:extLst>
      <p:ext uri="{BB962C8B-B14F-4D97-AF65-F5344CB8AC3E}">
        <p14:creationId xmlns:p14="http://schemas.microsoft.com/office/powerpoint/2010/main" val="298014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6"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49D041D-27C0-359B-CFC9-16AC7D50CF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70670" y="643467"/>
            <a:ext cx="5689178" cy="5571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3-D rendering of LLM decision points.">
            <a:extLst>
              <a:ext uri="{FF2B5EF4-FFF2-40B4-BE49-F238E27FC236}">
                <a16:creationId xmlns:a16="http://schemas.microsoft.com/office/drawing/2014/main" id="{B855341D-3EA2-9BF5-518B-15632A675E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126" y="2179020"/>
            <a:ext cx="3947950" cy="3233140"/>
          </a:xfrm>
          <a:prstGeom prst="rect">
            <a:avLst/>
          </a:prstGeom>
        </p:spPr>
      </p:pic>
    </p:spTree>
    <p:extLst>
      <p:ext uri="{BB962C8B-B14F-4D97-AF65-F5344CB8AC3E}">
        <p14:creationId xmlns:p14="http://schemas.microsoft.com/office/powerpoint/2010/main" val="393797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28FB2-A67D-0951-0763-AAE4645B231B}"/>
              </a:ext>
            </a:extLst>
          </p:cNvPr>
          <p:cNvSpPr>
            <a:spLocks noGrp="1"/>
          </p:cNvSpPr>
          <p:nvPr>
            <p:ph type="title"/>
          </p:nvPr>
        </p:nvSpPr>
        <p:spPr>
          <a:xfrm>
            <a:off x="640080" y="325369"/>
            <a:ext cx="4368602" cy="1956841"/>
          </a:xfrm>
        </p:spPr>
        <p:txBody>
          <a:bodyPr anchor="b">
            <a:normAutofit/>
          </a:bodyPr>
          <a:lstStyle/>
          <a:p>
            <a:r>
              <a:rPr lang="en-US" sz="5400"/>
              <a:t>Probabilistic web</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6F1953-5CE3-C920-67ED-7E69DC62C00F}"/>
              </a:ext>
            </a:extLst>
          </p:cNvPr>
          <p:cNvSpPr>
            <a:spLocks noGrp="1"/>
          </p:cNvSpPr>
          <p:nvPr>
            <p:ph idx="1"/>
          </p:nvPr>
        </p:nvSpPr>
        <p:spPr>
          <a:xfrm>
            <a:off x="640080" y="2872899"/>
            <a:ext cx="4243589" cy="3320668"/>
          </a:xfrm>
        </p:spPr>
        <p:txBody>
          <a:bodyPr>
            <a:normAutofit/>
          </a:bodyPr>
          <a:lstStyle/>
          <a:p>
            <a:r>
              <a:rPr lang="en-US" sz="2000"/>
              <a:t>An LLM creates mostly coherent likely answers but has no meaning</a:t>
            </a:r>
          </a:p>
          <a:p>
            <a:r>
              <a:rPr lang="en-US" sz="2000"/>
              <a:t>This is great for many things (comparison of library catalogue vs search engine) and is derived from assembling ‘real’ things</a:t>
            </a:r>
          </a:p>
          <a:p>
            <a:r>
              <a:rPr lang="en-US" sz="2000"/>
              <a:t>WE attribute or find meaning in interacting with probabilistic output</a:t>
            </a:r>
          </a:p>
        </p:txBody>
      </p:sp>
      <p:pic>
        <p:nvPicPr>
          <p:cNvPr id="18" name="Picture 4" descr="Maze">
            <a:extLst>
              <a:ext uri="{FF2B5EF4-FFF2-40B4-BE49-F238E27FC236}">
                <a16:creationId xmlns:a16="http://schemas.microsoft.com/office/drawing/2014/main" id="{5545587D-582F-A442-E722-FBED9F9C87F9}"/>
              </a:ext>
            </a:extLst>
          </p:cNvPr>
          <p:cNvPicPr>
            <a:picLocks noChangeAspect="1"/>
          </p:cNvPicPr>
          <p:nvPr/>
        </p:nvPicPr>
        <p:blipFill rotWithShape="1">
          <a:blip r:embed="rId2"/>
          <a:srcRect l="13513" r="1953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174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6BA12-09C7-6D68-A854-A636B0556C61}"/>
              </a:ext>
            </a:extLst>
          </p:cNvPr>
          <p:cNvSpPr>
            <a:spLocks noGrp="1"/>
          </p:cNvSpPr>
          <p:nvPr>
            <p:ph type="title"/>
          </p:nvPr>
        </p:nvSpPr>
        <p:spPr>
          <a:xfrm>
            <a:off x="838201" y="365125"/>
            <a:ext cx="5251316" cy="1807305"/>
          </a:xfrm>
        </p:spPr>
        <p:txBody>
          <a:bodyPr>
            <a:normAutofit/>
          </a:bodyPr>
          <a:lstStyle/>
          <a:p>
            <a:r>
              <a:rPr lang="en-US" sz="4100"/>
              <a:t>What does this mean for determining if something is real? </a:t>
            </a:r>
          </a:p>
        </p:txBody>
      </p:sp>
      <p:sp>
        <p:nvSpPr>
          <p:cNvPr id="3" name="Content Placeholder 2">
            <a:extLst>
              <a:ext uri="{FF2B5EF4-FFF2-40B4-BE49-F238E27FC236}">
                <a16:creationId xmlns:a16="http://schemas.microsoft.com/office/drawing/2014/main" id="{2D86BE0E-E903-494E-FBAE-A342D74A6851}"/>
              </a:ext>
            </a:extLst>
          </p:cNvPr>
          <p:cNvSpPr>
            <a:spLocks noGrp="1"/>
          </p:cNvSpPr>
          <p:nvPr>
            <p:ph idx="1"/>
          </p:nvPr>
        </p:nvSpPr>
        <p:spPr>
          <a:xfrm>
            <a:off x="838200" y="2333297"/>
            <a:ext cx="4619621" cy="3843666"/>
          </a:xfrm>
        </p:spPr>
        <p:txBody>
          <a:bodyPr>
            <a:normAutofit/>
          </a:bodyPr>
          <a:lstStyle/>
          <a:p>
            <a:r>
              <a:rPr lang="en-US" sz="2000"/>
              <a:t>How do we fact-check?</a:t>
            </a:r>
          </a:p>
          <a:p>
            <a:r>
              <a:rPr lang="en-US" sz="2000"/>
              <a:t>Classic Information Literacy</a:t>
            </a:r>
          </a:p>
          <a:p>
            <a:r>
              <a:rPr lang="en-US" sz="2000"/>
              <a:t>SIFT</a:t>
            </a:r>
          </a:p>
          <a:p>
            <a:pPr marL="0" indent="0">
              <a:buNone/>
            </a:pPr>
            <a:endParaRPr lang="en-US" sz="2000"/>
          </a:p>
          <a:p>
            <a:endParaRPr lang="en-US" sz="2000"/>
          </a:p>
          <a:p>
            <a:endParaRPr lang="en-US" sz="2000"/>
          </a:p>
        </p:txBody>
      </p:sp>
      <p:pic>
        <p:nvPicPr>
          <p:cNvPr id="5" name="Picture 4" descr="Wood human figure">
            <a:extLst>
              <a:ext uri="{FF2B5EF4-FFF2-40B4-BE49-F238E27FC236}">
                <a16:creationId xmlns:a16="http://schemas.microsoft.com/office/drawing/2014/main" id="{9A5FA519-EA94-A238-1F2A-E39A14AC7B26}"/>
              </a:ext>
            </a:extLst>
          </p:cNvPr>
          <p:cNvPicPr>
            <a:picLocks noChangeAspect="1"/>
          </p:cNvPicPr>
          <p:nvPr/>
        </p:nvPicPr>
        <p:blipFill rotWithShape="1">
          <a:blip r:embed="rId2"/>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0924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F8D0F-7B14-16CE-6FE5-B9D1626A5E8A}"/>
              </a:ext>
            </a:extLst>
          </p:cNvPr>
          <p:cNvSpPr>
            <a:spLocks noGrp="1"/>
          </p:cNvSpPr>
          <p:nvPr>
            <p:ph type="title"/>
          </p:nvPr>
        </p:nvSpPr>
        <p:spPr>
          <a:xfrm>
            <a:off x="5297762" y="329184"/>
            <a:ext cx="6251110" cy="1783080"/>
          </a:xfrm>
        </p:spPr>
        <p:txBody>
          <a:bodyPr anchor="b">
            <a:normAutofit/>
          </a:bodyPr>
          <a:lstStyle/>
          <a:p>
            <a:r>
              <a:rPr lang="en-US" sz="5400">
                <a:cs typeface="Calibri Light"/>
              </a:rPr>
              <a:t>Generating citations and references</a:t>
            </a:r>
            <a:endParaRPr lang="en-US" sz="5400"/>
          </a:p>
        </p:txBody>
      </p:sp>
      <p:pic>
        <p:nvPicPr>
          <p:cNvPr id="5" name="Picture 4" descr="Glasses on top of a book">
            <a:extLst>
              <a:ext uri="{FF2B5EF4-FFF2-40B4-BE49-F238E27FC236}">
                <a16:creationId xmlns:a16="http://schemas.microsoft.com/office/drawing/2014/main" id="{2ECCDC35-7B35-1089-6721-98C8921E0ED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D603E0-99FA-68AA-AAEB-4E0B15EFC5E9}"/>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buNone/>
            </a:pPr>
            <a:r>
              <a:rPr lang="en-US" sz="2000">
                <a:cs typeface="Calibri"/>
              </a:rPr>
              <a:t>Building on the work of others, for example:</a:t>
            </a:r>
          </a:p>
          <a:p>
            <a:endParaRPr lang="en-US" sz="2000">
              <a:cs typeface="Calibri"/>
            </a:endParaRPr>
          </a:p>
          <a:p>
            <a:pPr marL="693738" indent="-693738">
              <a:buNone/>
            </a:pPr>
            <a:r>
              <a:rPr lang="en-US" sz="2000">
                <a:cs typeface="Calibri"/>
              </a:rPr>
              <a:t>Day, T. (2023). A preliminary investigation of fake peer-reviewed citations and references generated by ChatGPT. </a:t>
            </a:r>
            <a:r>
              <a:rPr lang="en-US" sz="2000" i="1">
                <a:cs typeface="Calibri"/>
              </a:rPr>
              <a:t>Professional Geographer, 0</a:t>
            </a:r>
            <a:r>
              <a:rPr lang="en-US" sz="2000">
                <a:cs typeface="Calibri"/>
              </a:rPr>
              <a:t>(0). </a:t>
            </a:r>
            <a:r>
              <a:rPr lang="en-US" sz="2000">
                <a:ea typeface="+mn-lt"/>
                <a:cs typeface="+mn-lt"/>
                <a:hlinkClick r:id="rId3"/>
              </a:rPr>
              <a:t>https://doi.org/10.1080/00330124.2023.2190373</a:t>
            </a:r>
            <a:endParaRPr lang="en-US" sz="2000">
              <a:ea typeface="+mn-lt"/>
              <a:cs typeface="+mn-lt"/>
            </a:endParaRPr>
          </a:p>
          <a:p>
            <a:pPr marL="693738" indent="-693738">
              <a:buNone/>
            </a:pPr>
            <a:endParaRPr lang="en-US" sz="2000">
              <a:ea typeface="+mn-lt"/>
              <a:cs typeface="+mn-lt"/>
            </a:endParaRPr>
          </a:p>
          <a:p>
            <a:pPr lvl="1"/>
            <a:r>
              <a:rPr lang="en-US" sz="2000">
                <a:ea typeface="+mn-lt"/>
                <a:cs typeface="+mn-lt"/>
              </a:rPr>
              <a:t>5 queries, generating 16 references (requests made February 2023)</a:t>
            </a:r>
          </a:p>
          <a:p>
            <a:pPr lvl="1"/>
            <a:r>
              <a:rPr lang="en-US" sz="2000">
                <a:ea typeface="+mn-lt"/>
                <a:cs typeface="+mn-lt"/>
              </a:rPr>
              <a:t>15 fake, 1 likely genuine with an incorrect citation</a:t>
            </a:r>
            <a:endParaRPr lang="en-US" sz="2000">
              <a:cs typeface="Calibri"/>
            </a:endParaRPr>
          </a:p>
        </p:txBody>
      </p:sp>
    </p:spTree>
    <p:extLst>
      <p:ext uri="{BB962C8B-B14F-4D97-AF65-F5344CB8AC3E}">
        <p14:creationId xmlns:p14="http://schemas.microsoft.com/office/powerpoint/2010/main" val="2333549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956</Words>
  <Application>Microsoft Office PowerPoint</Application>
  <PresentationFormat>Widescreen</PresentationFormat>
  <Paragraphs>94</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Inter</vt:lpstr>
      <vt:lpstr>Open Sans</vt:lpstr>
      <vt:lpstr>Office Theme</vt:lpstr>
      <vt:lpstr>Risks, Realities, and Ruminations on the Probabilistic Web</vt:lpstr>
      <vt:lpstr>Land Acknowledgement</vt:lpstr>
      <vt:lpstr>Semantic Web</vt:lpstr>
      <vt:lpstr>Semantic Web</vt:lpstr>
      <vt:lpstr>How Large Language Models (LLMs) work</vt:lpstr>
      <vt:lpstr>PowerPoint Presentation</vt:lpstr>
      <vt:lpstr>Probabilistic web</vt:lpstr>
      <vt:lpstr>What does this mean for determining if something is real? </vt:lpstr>
      <vt:lpstr>Generating citations and references</vt:lpstr>
      <vt:lpstr>PowerPoint Presentation</vt:lpstr>
      <vt:lpstr>Analysis of Reference Lists</vt:lpstr>
      <vt:lpstr>Results</vt:lpstr>
      <vt:lpstr>Overall Analysis</vt:lpstr>
      <vt:lpstr>Results tended to be on the old side</vt:lpstr>
      <vt:lpstr>Repeat GPT 4, Tuesday, May 30th </vt:lpstr>
      <vt:lpstr>GPT 3.5, Tuesday, May 30th</vt:lpstr>
      <vt:lpstr>New Request: ADHD, Tuesday, May 30th </vt:lpstr>
      <vt:lpstr>What happens if judging if something is real becomes too much of a barrier? </vt:lpstr>
      <vt:lpstr>How does this alter our understanding of our current information landscape?</vt:lpstr>
      <vt:lpstr>Contact us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R. John</dc:creator>
  <cp:lastModifiedBy>Robertson, R. John</cp:lastModifiedBy>
  <cp:revision>1</cp:revision>
  <dcterms:created xsi:type="dcterms:W3CDTF">2023-05-05T18:06:37Z</dcterms:created>
  <dcterms:modified xsi:type="dcterms:W3CDTF">2023-06-02T15:53:06Z</dcterms:modified>
</cp:coreProperties>
</file>